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989EA7-F1C9-4534-BC37-FCCB0940F316}">
  <a:tblStyle styleId="{A2989EA7-F1C9-4534-BC37-FCCB0940F316}"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E7E7"/>
          </a:solidFill>
        </a:fill>
      </a:tcStyle>
    </a:wholeTbl>
    <a:band1H>
      <a:tcTxStyle b="off" i="off"/>
      <a:tcStyle>
        <a:fill>
          <a:solidFill>
            <a:srgbClr val="F3CCCB"/>
          </a:solidFill>
        </a:fill>
      </a:tcStyle>
    </a:band1H>
    <a:band2H>
      <a:tcTxStyle b="off" i="off"/>
    </a:band2H>
    <a:band1V>
      <a:tcTxStyle b="off" i="off"/>
      <a:tcStyle>
        <a:fill>
          <a:solidFill>
            <a:srgbClr val="F3CCCB"/>
          </a:solidFill>
        </a:fill>
      </a:tcStyle>
    </a:band1V>
    <a:band2V>
      <a:tcTxStyle b="off" i="off"/>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4.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a:t>
            </a:r>
            <a:endParaRPr/>
          </a:p>
        </p:txBody>
      </p:sp>
      <p:sp>
        <p:nvSpPr>
          <p:cNvPr id="281" name="Google Shape;2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812404d33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0812404d33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Calibri"/>
                <a:ea typeface="Calibri"/>
                <a:cs typeface="Calibri"/>
                <a:sym typeface="Calibri"/>
              </a:rPr>
              <a:t>Title Text </a:t>
            </a:r>
            <a:r>
              <a:rPr lang="en-US">
                <a:solidFill>
                  <a:srgbClr val="000000"/>
                </a:solidFill>
              </a:rPr>
              <a:t>3</a:t>
            </a:r>
            <a:endParaRPr/>
          </a:p>
        </p:txBody>
      </p:sp>
      <p:sp>
        <p:nvSpPr>
          <p:cNvPr id="355" name="Google Shape;355;g10812404d33_0_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175"/>
              <a:t>Sermon Title</a:t>
            </a:r>
            <a:endParaRPr/>
          </a:p>
        </p:txBody>
      </p:sp>
      <p:sp>
        <p:nvSpPr>
          <p:cNvPr id="382" name="Google Shape;38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Offering</a:t>
            </a:r>
            <a:endParaRPr/>
          </a:p>
        </p:txBody>
      </p:sp>
      <p:sp>
        <p:nvSpPr>
          <p:cNvPr id="389" name="Google Shape;3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Doxology</a:t>
            </a:r>
            <a:endParaRPr/>
          </a:p>
        </p:txBody>
      </p:sp>
      <p:sp>
        <p:nvSpPr>
          <p:cNvPr id="395" name="Google Shape;3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Benediction</a:t>
            </a:r>
            <a:endParaRPr/>
          </a:p>
        </p:txBody>
      </p:sp>
      <p:sp>
        <p:nvSpPr>
          <p:cNvPr id="401" name="Google Shape;4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75"/>
              <a:t>Next Week’s Schedule</a:t>
            </a:r>
            <a:endParaRPr/>
          </a:p>
        </p:txBody>
      </p:sp>
      <p:sp>
        <p:nvSpPr>
          <p:cNvPr id="406" name="Google Shape;4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1</a:t>
            </a:r>
            <a:endParaRPr/>
          </a:p>
        </p:txBody>
      </p:sp>
      <p:sp>
        <p:nvSpPr>
          <p:cNvPr id="412" name="Google Shape;41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3</a:t>
            </a:r>
            <a:endParaRPr/>
          </a:p>
        </p:txBody>
      </p:sp>
      <p:sp>
        <p:nvSpPr>
          <p:cNvPr id="419" name="Google Shape;41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812404d33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10812404d33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u="none" strike="noStrike">
                <a:solidFill>
                  <a:srgbClr val="000000"/>
                </a:solidFill>
                <a:latin typeface="Calibri"/>
                <a:ea typeface="Calibri"/>
                <a:cs typeface="Calibri"/>
                <a:sym typeface="Calibri"/>
              </a:rPr>
              <a:t>Title Text 1</a:t>
            </a:r>
            <a:endParaRPr/>
          </a:p>
        </p:txBody>
      </p:sp>
      <p:sp>
        <p:nvSpPr>
          <p:cNvPr id="289" name="Google Shape;289;g10812404d33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2</a:t>
            </a:r>
            <a:endParaRPr/>
          </a:p>
        </p:txBody>
      </p:sp>
      <p:sp>
        <p:nvSpPr>
          <p:cNvPr id="426" name="Google Shape;42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33" name="Google Shape;43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40" name="Google Shape;44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47" name="Google Shape;4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54" name="Google Shape;4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61" name="Google Shape;46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68" name="Google Shape;46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75" name="Google Shape;47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82" name="Google Shape;48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89" name="Google Shape;48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rgbClr val="000000"/>
                </a:solidFill>
                <a:latin typeface="Calibri"/>
                <a:ea typeface="Calibri"/>
                <a:cs typeface="Calibri"/>
                <a:sym typeface="Calibri"/>
              </a:rPr>
              <a:t>Title Text 2</a:t>
            </a:r>
            <a:endParaRPr/>
          </a:p>
        </p:txBody>
      </p:sp>
      <p:sp>
        <p:nvSpPr>
          <p:cNvPr id="296" name="Google Shape;29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4e95f725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496" name="Google Shape;496;g114e95f725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2ff9375a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503" name="Google Shape;503;g242ff9375a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2ff9375a8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510" name="Google Shape;510;g242ff9375a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2be9c5b91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Hymn 4</a:t>
            </a:r>
            <a:endParaRPr/>
          </a:p>
        </p:txBody>
      </p:sp>
      <p:sp>
        <p:nvSpPr>
          <p:cNvPr id="517" name="Google Shape;517;g32be9c5b91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Calibri"/>
                <a:ea typeface="Calibri"/>
                <a:cs typeface="Calibri"/>
                <a:sym typeface="Calibri"/>
              </a:rPr>
              <a:t>Title Text </a:t>
            </a:r>
            <a:r>
              <a:rPr lang="en-US">
                <a:solidFill>
                  <a:srgbClr val="000000"/>
                </a:solidFill>
              </a:rPr>
              <a:t>3</a:t>
            </a:r>
            <a:endParaRPr/>
          </a:p>
        </p:txBody>
      </p:sp>
      <p:sp>
        <p:nvSpPr>
          <p:cNvPr id="306" name="Google Shape;30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a:t>Prayer of Confession</a:t>
            </a:r>
            <a:endParaRPr/>
          </a:p>
        </p:txBody>
      </p:sp>
      <p:sp>
        <p:nvSpPr>
          <p:cNvPr id="315" name="Google Shape;31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812404d33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0812404d3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812404d33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0812404d3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Benediction</a:t>
            </a:r>
            <a:endParaRPr/>
          </a:p>
        </p:txBody>
      </p:sp>
      <p:sp>
        <p:nvSpPr>
          <p:cNvPr id="340" name="Google Shape;3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812404d33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10812404d33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Calibri"/>
                <a:ea typeface="Calibri"/>
                <a:cs typeface="Calibri"/>
                <a:sym typeface="Calibri"/>
              </a:rPr>
              <a:t>Title Text </a:t>
            </a:r>
            <a:r>
              <a:rPr lang="en-US">
                <a:solidFill>
                  <a:srgbClr val="000000"/>
                </a:solidFill>
              </a:rPr>
              <a:t>3</a:t>
            </a:r>
            <a:endParaRPr/>
          </a:p>
        </p:txBody>
      </p:sp>
      <p:sp>
        <p:nvSpPr>
          <p:cNvPr id="346" name="Google Shape;346;g10812404d33_0_3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C0-HD-BTM.png" id="17" name="Google Shape;17;p2"/>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18" name="Google Shape;18;p2"/>
          <p:cNvSpPr txBox="1"/>
          <p:nvPr>
            <p:ph type="ctrTitle"/>
          </p:nvPr>
        </p:nvSpPr>
        <p:spPr>
          <a:xfrm>
            <a:off x="1219200" y="1803405"/>
            <a:ext cx="9753600" cy="1825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 type="subTitle"/>
          </p:nvPr>
        </p:nvSpPr>
        <p:spPr>
          <a:xfrm>
            <a:off x="1219200" y="3632201"/>
            <a:ext cx="9753600" cy="6858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2"/>
          <p:cNvSpPr txBox="1"/>
          <p:nvPr>
            <p:ph idx="10" type="dt"/>
          </p:nvPr>
        </p:nvSpPr>
        <p:spPr>
          <a:xfrm>
            <a:off x="7909560" y="4323845"/>
            <a:ext cx="30632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1" type="ftr"/>
          </p:nvPr>
        </p:nvSpPr>
        <p:spPr>
          <a:xfrm>
            <a:off x="1219200" y="4323846"/>
            <a:ext cx="650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2" type="sldNum"/>
          </p:nvPr>
        </p:nvSpPr>
        <p:spPr>
          <a:xfrm>
            <a:off x="8077200" y="1430867"/>
            <a:ext cx="2895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792473" y="4697361"/>
            <a:ext cx="10608800" cy="819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p:nvPr>
            <p:ph idx="2" type="pic"/>
          </p:nvPr>
        </p:nvSpPr>
        <p:spPr>
          <a:xfrm>
            <a:off x="792473" y="977035"/>
            <a:ext cx="10600400" cy="3407100"/>
          </a:xfrm>
          <a:prstGeom prst="rect">
            <a:avLst/>
          </a:prstGeom>
          <a:noFill/>
          <a:ln>
            <a:noFill/>
          </a:ln>
        </p:spPr>
      </p:sp>
      <p:sp>
        <p:nvSpPr>
          <p:cNvPr id="78" name="Google Shape;78;p11"/>
          <p:cNvSpPr txBox="1"/>
          <p:nvPr>
            <p:ph idx="1" type="body"/>
          </p:nvPr>
        </p:nvSpPr>
        <p:spPr>
          <a:xfrm>
            <a:off x="792480" y="5516716"/>
            <a:ext cx="10607200" cy="747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9" name="Google Shape;79;p11"/>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1"/>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12"/>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84" name="Google Shape;84;p12"/>
          <p:cNvSpPr txBox="1"/>
          <p:nvPr>
            <p:ph type="title"/>
          </p:nvPr>
        </p:nvSpPr>
        <p:spPr>
          <a:xfrm>
            <a:off x="792480" y="753533"/>
            <a:ext cx="10607200" cy="2802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
          <p:cNvSpPr txBox="1"/>
          <p:nvPr>
            <p:ph idx="1" type="body"/>
          </p:nvPr>
        </p:nvSpPr>
        <p:spPr>
          <a:xfrm>
            <a:off x="914400" y="3649134"/>
            <a:ext cx="10363200" cy="1330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6" name="Google Shape;86;p12"/>
          <p:cNvSpPr txBox="1"/>
          <p:nvPr>
            <p:ph idx="10" type="dt"/>
          </p:nvPr>
        </p:nvSpPr>
        <p:spPr>
          <a:xfrm>
            <a:off x="7416235" y="381001"/>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2"/>
          <p:cNvSpPr txBox="1"/>
          <p:nvPr>
            <p:ph idx="11" type="ftr"/>
          </p:nvPr>
        </p:nvSpPr>
        <p:spPr>
          <a:xfrm>
            <a:off x="792480" y="381001"/>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2"/>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13"/>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91" name="Google Shape;91;p13"/>
          <p:cNvSpPr txBox="1"/>
          <p:nvPr>
            <p:ph type="title"/>
          </p:nvPr>
        </p:nvSpPr>
        <p:spPr>
          <a:xfrm>
            <a:off x="1024468" y="753534"/>
            <a:ext cx="10151600" cy="275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3"/>
          <p:cNvSpPr txBox="1"/>
          <p:nvPr>
            <p:ph idx="1" type="body"/>
          </p:nvPr>
        </p:nvSpPr>
        <p:spPr>
          <a:xfrm>
            <a:off x="1303865" y="3509768"/>
            <a:ext cx="9592800" cy="444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13"/>
          <p:cNvSpPr txBox="1"/>
          <p:nvPr>
            <p:ph idx="2" type="body"/>
          </p:nvPr>
        </p:nvSpPr>
        <p:spPr>
          <a:xfrm>
            <a:off x="914400" y="4174597"/>
            <a:ext cx="10371600" cy="8214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4" name="Google Shape;94;p13"/>
          <p:cNvSpPr txBox="1"/>
          <p:nvPr>
            <p:ph idx="10" type="dt"/>
          </p:nvPr>
        </p:nvSpPr>
        <p:spPr>
          <a:xfrm>
            <a:off x="7416235" y="381001"/>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3"/>
          <p:cNvSpPr txBox="1"/>
          <p:nvPr>
            <p:ph idx="11" type="ftr"/>
          </p:nvPr>
        </p:nvSpPr>
        <p:spPr>
          <a:xfrm>
            <a:off x="792480" y="379438"/>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3"/>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3"/>
          <p:cNvSpPr txBox="1"/>
          <p:nvPr/>
        </p:nvSpPr>
        <p:spPr>
          <a:xfrm>
            <a:off x="308611" y="807720"/>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8" name="Google Shape;98;p13"/>
          <p:cNvSpPr txBox="1"/>
          <p:nvPr/>
        </p:nvSpPr>
        <p:spPr>
          <a:xfrm>
            <a:off x="10862311" y="3021330"/>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14"/>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101" name="Google Shape;101;p14"/>
          <p:cNvSpPr txBox="1"/>
          <p:nvPr>
            <p:ph type="title"/>
          </p:nvPr>
        </p:nvSpPr>
        <p:spPr>
          <a:xfrm>
            <a:off x="914400" y="1124702"/>
            <a:ext cx="10366400" cy="2511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4"/>
          <p:cNvSpPr txBox="1"/>
          <p:nvPr>
            <p:ph idx="1" type="body"/>
          </p:nvPr>
        </p:nvSpPr>
        <p:spPr>
          <a:xfrm>
            <a:off x="914389" y="3648316"/>
            <a:ext cx="10364800" cy="999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3" name="Google Shape;103;p14"/>
          <p:cNvSpPr txBox="1"/>
          <p:nvPr>
            <p:ph idx="10" type="dt"/>
          </p:nvPr>
        </p:nvSpPr>
        <p:spPr>
          <a:xfrm>
            <a:off x="7416235" y="378884"/>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4"/>
          <p:cNvSpPr txBox="1"/>
          <p:nvPr>
            <p:ph idx="11" type="ftr"/>
          </p:nvPr>
        </p:nvSpPr>
        <p:spPr>
          <a:xfrm>
            <a:off x="792480" y="378884"/>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4"/>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5"/>
          <p:cNvSpPr txBox="1"/>
          <p:nvPr>
            <p:ph type="title"/>
          </p:nvPr>
        </p:nvSpPr>
        <p:spPr>
          <a:xfrm>
            <a:off x="2895601" y="762000"/>
            <a:ext cx="8504000" cy="13038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5"/>
          <p:cNvSpPr txBox="1"/>
          <p:nvPr>
            <p:ph idx="1" type="body"/>
          </p:nvPr>
        </p:nvSpPr>
        <p:spPr>
          <a:xfrm>
            <a:off x="792481" y="2202080"/>
            <a:ext cx="3413600" cy="6174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2" type="body"/>
          </p:nvPr>
        </p:nvSpPr>
        <p:spPr>
          <a:xfrm>
            <a:off x="792480" y="2904564"/>
            <a:ext cx="3413600" cy="33591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15"/>
          <p:cNvSpPr txBox="1"/>
          <p:nvPr>
            <p:ph idx="3" type="body"/>
          </p:nvPr>
        </p:nvSpPr>
        <p:spPr>
          <a:xfrm>
            <a:off x="4402983" y="2201333"/>
            <a:ext cx="3413600" cy="6264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15"/>
          <p:cNvSpPr txBox="1"/>
          <p:nvPr>
            <p:ph idx="4" type="body"/>
          </p:nvPr>
        </p:nvSpPr>
        <p:spPr>
          <a:xfrm>
            <a:off x="4401041" y="2904068"/>
            <a:ext cx="3413600" cy="3359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15"/>
          <p:cNvSpPr txBox="1"/>
          <p:nvPr>
            <p:ph idx="5" type="body"/>
          </p:nvPr>
        </p:nvSpPr>
        <p:spPr>
          <a:xfrm>
            <a:off x="7985759" y="2192866"/>
            <a:ext cx="3413600" cy="6264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15"/>
          <p:cNvSpPr txBox="1"/>
          <p:nvPr>
            <p:ph idx="6" type="body"/>
          </p:nvPr>
        </p:nvSpPr>
        <p:spPr>
          <a:xfrm>
            <a:off x="7985760" y="2904564"/>
            <a:ext cx="3413600" cy="33591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15"/>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5"/>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5"/>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16"/>
          <p:cNvSpPr txBox="1"/>
          <p:nvPr>
            <p:ph type="title"/>
          </p:nvPr>
        </p:nvSpPr>
        <p:spPr>
          <a:xfrm>
            <a:off x="2895603" y="762000"/>
            <a:ext cx="850920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6"/>
          <p:cNvSpPr txBox="1"/>
          <p:nvPr>
            <p:ph idx="1" type="body"/>
          </p:nvPr>
        </p:nvSpPr>
        <p:spPr>
          <a:xfrm>
            <a:off x="792480" y="4113340"/>
            <a:ext cx="3413600" cy="682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16"/>
          <p:cNvSpPr/>
          <p:nvPr>
            <p:ph idx="2" type="pic"/>
          </p:nvPr>
        </p:nvSpPr>
        <p:spPr>
          <a:xfrm>
            <a:off x="792480" y="2331720"/>
            <a:ext cx="3413600" cy="1507200"/>
          </a:xfrm>
          <a:prstGeom prst="roundRect">
            <a:avLst>
              <a:gd fmla="val 0" name="adj"/>
            </a:avLst>
          </a:prstGeom>
          <a:noFill/>
          <a:ln>
            <a:noFill/>
          </a:ln>
          <a:effectLst>
            <a:outerShdw blurRad="50800" rotWithShape="0" algn="tl" dir="5400000" dist="50800">
              <a:srgbClr val="000000">
                <a:alpha val="42352"/>
              </a:srgbClr>
            </a:outerShdw>
          </a:effectLst>
        </p:spPr>
      </p:sp>
      <p:sp>
        <p:nvSpPr>
          <p:cNvPr id="121" name="Google Shape;121;p16"/>
          <p:cNvSpPr txBox="1"/>
          <p:nvPr>
            <p:ph idx="3" type="body"/>
          </p:nvPr>
        </p:nvSpPr>
        <p:spPr>
          <a:xfrm>
            <a:off x="792480" y="4796103"/>
            <a:ext cx="3413600" cy="14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16"/>
          <p:cNvSpPr txBox="1"/>
          <p:nvPr>
            <p:ph idx="4" type="body"/>
          </p:nvPr>
        </p:nvSpPr>
        <p:spPr>
          <a:xfrm>
            <a:off x="4389164" y="4113340"/>
            <a:ext cx="3413600" cy="682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3" name="Google Shape;123;p16"/>
          <p:cNvSpPr/>
          <p:nvPr>
            <p:ph idx="5" type="pic"/>
          </p:nvPr>
        </p:nvSpPr>
        <p:spPr>
          <a:xfrm>
            <a:off x="4389163" y="2331720"/>
            <a:ext cx="3413600" cy="1509900"/>
          </a:xfrm>
          <a:prstGeom prst="roundRect">
            <a:avLst>
              <a:gd fmla="val 0" name="adj"/>
            </a:avLst>
          </a:prstGeom>
          <a:noFill/>
          <a:ln>
            <a:noFill/>
          </a:ln>
          <a:effectLst>
            <a:outerShdw blurRad="50800" rotWithShape="0" algn="tl" dir="5400000" dist="50800">
              <a:srgbClr val="000000">
                <a:alpha val="42352"/>
              </a:srgbClr>
            </a:outerShdw>
          </a:effectLst>
        </p:spPr>
      </p:sp>
      <p:sp>
        <p:nvSpPr>
          <p:cNvPr id="124" name="Google Shape;124;p16"/>
          <p:cNvSpPr txBox="1"/>
          <p:nvPr>
            <p:ph idx="6" type="body"/>
          </p:nvPr>
        </p:nvSpPr>
        <p:spPr>
          <a:xfrm>
            <a:off x="4387811" y="4796102"/>
            <a:ext cx="3413600" cy="14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5" name="Google Shape;125;p16"/>
          <p:cNvSpPr txBox="1"/>
          <p:nvPr>
            <p:ph idx="7" type="body"/>
          </p:nvPr>
        </p:nvSpPr>
        <p:spPr>
          <a:xfrm>
            <a:off x="7991153" y="4113340"/>
            <a:ext cx="3413600" cy="682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6" name="Google Shape;126;p16"/>
          <p:cNvSpPr/>
          <p:nvPr>
            <p:ph idx="8" type="pic"/>
          </p:nvPr>
        </p:nvSpPr>
        <p:spPr>
          <a:xfrm>
            <a:off x="7991152" y="2331721"/>
            <a:ext cx="3413600" cy="1509000"/>
          </a:xfrm>
          <a:prstGeom prst="roundRect">
            <a:avLst>
              <a:gd fmla="val 0" name="adj"/>
            </a:avLst>
          </a:prstGeom>
          <a:noFill/>
          <a:ln>
            <a:noFill/>
          </a:ln>
          <a:effectLst>
            <a:outerShdw blurRad="50800" rotWithShape="0" algn="tl" dir="5400000" dist="50800">
              <a:srgbClr val="000000">
                <a:alpha val="42352"/>
              </a:srgbClr>
            </a:outerShdw>
          </a:effectLst>
        </p:spPr>
      </p:sp>
      <p:sp>
        <p:nvSpPr>
          <p:cNvPr id="127" name="Google Shape;127;p16"/>
          <p:cNvSpPr txBox="1"/>
          <p:nvPr>
            <p:ph idx="9" type="body"/>
          </p:nvPr>
        </p:nvSpPr>
        <p:spPr>
          <a:xfrm>
            <a:off x="7991029" y="4796100"/>
            <a:ext cx="3413600" cy="14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8" name="Google Shape;128;p16"/>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6"/>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6"/>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7"/>
          <p:cNvSpPr txBox="1"/>
          <p:nvPr>
            <p:ph idx="1" type="body"/>
          </p:nvPr>
        </p:nvSpPr>
        <p:spPr>
          <a:xfrm rot="5400000">
            <a:off x="4061320" y="-1074440"/>
            <a:ext cx="4069200" cy="10607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17"/>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7"/>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18"/>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139" name="Google Shape;139;p18"/>
          <p:cNvSpPr txBox="1"/>
          <p:nvPr>
            <p:ph type="title"/>
          </p:nvPr>
        </p:nvSpPr>
        <p:spPr>
          <a:xfrm rot="5400000">
            <a:off x="8246620" y="1842883"/>
            <a:ext cx="4248600" cy="2057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18"/>
          <p:cNvSpPr txBox="1"/>
          <p:nvPr>
            <p:ph idx="1" type="body"/>
          </p:nvPr>
        </p:nvSpPr>
        <p:spPr>
          <a:xfrm rot="5400000">
            <a:off x="2852893" y="-1314374"/>
            <a:ext cx="4249800" cy="837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18"/>
          <p:cNvSpPr txBox="1"/>
          <p:nvPr>
            <p:ph idx="10" type="dt"/>
          </p:nvPr>
        </p:nvSpPr>
        <p:spPr>
          <a:xfrm>
            <a:off x="7416235" y="381001"/>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8"/>
          <p:cNvSpPr txBox="1"/>
          <p:nvPr>
            <p:ph idx="11" type="ftr"/>
          </p:nvPr>
        </p:nvSpPr>
        <p:spPr>
          <a:xfrm>
            <a:off x="792480" y="381001"/>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8"/>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1" name="Shape 151"/>
        <p:cNvGrpSpPr/>
        <p:nvPr/>
      </p:nvGrpSpPr>
      <p:grpSpPr>
        <a:xfrm>
          <a:off x="0" y="0"/>
          <a:ext cx="0" cy="0"/>
          <a:chOff x="0" y="0"/>
          <a:chExt cx="0" cy="0"/>
        </a:xfrm>
      </p:grpSpPr>
      <p:sp>
        <p:nvSpPr>
          <p:cNvPr id="152" name="Google Shape;152;p2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4" name="Google Shape;154;p2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2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2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7" name="Shape 157"/>
        <p:cNvGrpSpPr/>
        <p:nvPr/>
      </p:nvGrpSpPr>
      <p:grpSpPr>
        <a:xfrm>
          <a:off x="0" y="0"/>
          <a:ext cx="0" cy="0"/>
          <a:chOff x="0" y="0"/>
          <a:chExt cx="0" cy="0"/>
        </a:xfrm>
      </p:grpSpPr>
      <p:pic>
        <p:nvPicPr>
          <p:cNvPr descr="C0-HD-BTM.png" id="158" name="Google Shape;158;p2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59" name="Google Shape;159;p21"/>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1"/>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1" name="Google Shape;161;p21"/>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1"/>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1"/>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 type="body"/>
          </p:nvPr>
        </p:nvSpPr>
        <p:spPr>
          <a:xfrm>
            <a:off x="792480" y="2194560"/>
            <a:ext cx="10607200" cy="4069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3"/>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showMasterSp="0" type="secHead">
  <p:cSld name="SECTION_HEADER">
    <p:spTree>
      <p:nvGrpSpPr>
        <p:cNvPr id="164" name="Shape 164"/>
        <p:cNvGrpSpPr/>
        <p:nvPr/>
      </p:nvGrpSpPr>
      <p:grpSpPr>
        <a:xfrm>
          <a:off x="0" y="0"/>
          <a:ext cx="0" cy="0"/>
          <a:chOff x="0" y="0"/>
          <a:chExt cx="0" cy="0"/>
        </a:xfrm>
      </p:grpSpPr>
      <p:pic>
        <p:nvPicPr>
          <p:cNvPr descr="C0-HD-BTM.png" id="165" name="Google Shape;165;p2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66" name="Google Shape;166;p22"/>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2"/>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168" name="Google Shape;168;p2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2"/>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1" name="Shape 171"/>
        <p:cNvGrpSpPr/>
        <p:nvPr/>
      </p:nvGrpSpPr>
      <p:grpSpPr>
        <a:xfrm>
          <a:off x="0" y="0"/>
          <a:ext cx="0" cy="0"/>
          <a:chOff x="0" y="0"/>
          <a:chExt cx="0" cy="0"/>
        </a:xfrm>
      </p:grpSpPr>
      <p:sp>
        <p:nvSpPr>
          <p:cNvPr id="172" name="Google Shape;172;p2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23"/>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4" name="Google Shape;174;p23"/>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5" name="Google Shape;175;p2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8" name="Shape 178"/>
        <p:cNvGrpSpPr/>
        <p:nvPr/>
      </p:nvGrpSpPr>
      <p:grpSpPr>
        <a:xfrm>
          <a:off x="0" y="0"/>
          <a:ext cx="0" cy="0"/>
          <a:chOff x="0" y="0"/>
          <a:chExt cx="0" cy="0"/>
        </a:xfrm>
      </p:grpSpPr>
      <p:sp>
        <p:nvSpPr>
          <p:cNvPr id="179" name="Google Shape;179;p24"/>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4"/>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81" name="Google Shape;181;p24"/>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2" name="Google Shape;182;p24"/>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83" name="Google Shape;183;p24"/>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4" name="Google Shape;184;p2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2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7" name="Shape 187"/>
        <p:cNvGrpSpPr/>
        <p:nvPr/>
      </p:nvGrpSpPr>
      <p:grpSpPr>
        <a:xfrm>
          <a:off x="0" y="0"/>
          <a:ext cx="0" cy="0"/>
          <a:chOff x="0" y="0"/>
          <a:chExt cx="0" cy="0"/>
        </a:xfrm>
      </p:grpSpPr>
      <p:sp>
        <p:nvSpPr>
          <p:cNvPr id="188" name="Google Shape;188;p2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2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2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92" name="Shape 192"/>
        <p:cNvGrpSpPr/>
        <p:nvPr/>
      </p:nvGrpSpPr>
      <p:grpSpPr>
        <a:xfrm>
          <a:off x="0" y="0"/>
          <a:ext cx="0" cy="0"/>
          <a:chOff x="0" y="0"/>
          <a:chExt cx="0" cy="0"/>
        </a:xfrm>
      </p:grpSpPr>
      <p:sp>
        <p:nvSpPr>
          <p:cNvPr id="193" name="Google Shape;193;p2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2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96" name="Shape 196"/>
        <p:cNvGrpSpPr/>
        <p:nvPr/>
      </p:nvGrpSpPr>
      <p:grpSpPr>
        <a:xfrm>
          <a:off x="0" y="0"/>
          <a:ext cx="0" cy="0"/>
          <a:chOff x="0" y="0"/>
          <a:chExt cx="0" cy="0"/>
        </a:xfrm>
      </p:grpSpPr>
      <p:sp>
        <p:nvSpPr>
          <p:cNvPr id="197" name="Google Shape;197;p27"/>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27"/>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9" name="Google Shape;199;p27"/>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00" name="Google Shape;200;p2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2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2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 name="Shape 203"/>
        <p:cNvGrpSpPr/>
        <p:nvPr/>
      </p:nvGrpSpPr>
      <p:grpSpPr>
        <a:xfrm>
          <a:off x="0" y="0"/>
          <a:ext cx="0" cy="0"/>
          <a:chOff x="0" y="0"/>
          <a:chExt cx="0" cy="0"/>
        </a:xfrm>
      </p:grpSpPr>
      <p:sp>
        <p:nvSpPr>
          <p:cNvPr id="204" name="Google Shape;204;p28"/>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28"/>
          <p:cNvSpPr/>
          <p:nvPr>
            <p:ph idx="2" type="pic"/>
          </p:nvPr>
        </p:nvSpPr>
        <p:spPr>
          <a:xfrm>
            <a:off x="7861238" y="751241"/>
            <a:ext cx="3644962" cy="5467443"/>
          </a:xfrm>
          <a:prstGeom prst="rect">
            <a:avLst/>
          </a:prstGeom>
          <a:noFill/>
          <a:ln>
            <a:noFill/>
          </a:ln>
        </p:spPr>
      </p:sp>
      <p:sp>
        <p:nvSpPr>
          <p:cNvPr id="206" name="Google Shape;206;p28"/>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07" name="Google Shape;207;p2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2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2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带描述的全景图片">
  <p:cSld name="带描述的全景图片">
    <p:spTree>
      <p:nvGrpSpPr>
        <p:cNvPr id="210" name="Shape 210"/>
        <p:cNvGrpSpPr/>
        <p:nvPr/>
      </p:nvGrpSpPr>
      <p:grpSpPr>
        <a:xfrm>
          <a:off x="0" y="0"/>
          <a:ext cx="0" cy="0"/>
          <a:chOff x="0" y="0"/>
          <a:chExt cx="0" cy="0"/>
        </a:xfrm>
      </p:grpSpPr>
      <p:sp>
        <p:nvSpPr>
          <p:cNvPr id="211" name="Google Shape;211;p29"/>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9"/>
          <p:cNvSpPr/>
          <p:nvPr>
            <p:ph idx="2" type="pic"/>
          </p:nvPr>
        </p:nvSpPr>
        <p:spPr>
          <a:xfrm>
            <a:off x="681727" y="941439"/>
            <a:ext cx="10821840" cy="3478161"/>
          </a:xfrm>
          <a:prstGeom prst="rect">
            <a:avLst/>
          </a:prstGeom>
          <a:noFill/>
          <a:ln>
            <a:noFill/>
          </a:ln>
        </p:spPr>
      </p:sp>
      <p:sp>
        <p:nvSpPr>
          <p:cNvPr id="213" name="Google Shape;213;p29"/>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4" name="Google Shape;214;p2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2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描述" showMasterSp="0">
  <p:cSld name="标题和描述">
    <p:spTree>
      <p:nvGrpSpPr>
        <p:cNvPr id="217" name="Shape 217"/>
        <p:cNvGrpSpPr/>
        <p:nvPr/>
      </p:nvGrpSpPr>
      <p:grpSpPr>
        <a:xfrm>
          <a:off x="0" y="0"/>
          <a:ext cx="0" cy="0"/>
          <a:chOff x="0" y="0"/>
          <a:chExt cx="0" cy="0"/>
        </a:xfrm>
      </p:grpSpPr>
      <p:pic>
        <p:nvPicPr>
          <p:cNvPr descr="C0-HD-BTM.png" id="218" name="Google Shape;218;p3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19" name="Google Shape;219;p30"/>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0"/>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21" name="Google Shape;221;p30"/>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30"/>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30"/>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带描述的引言" showMasterSp="0">
  <p:cSld name="带描述的引言">
    <p:spTree>
      <p:nvGrpSpPr>
        <p:cNvPr id="224" name="Shape 224"/>
        <p:cNvGrpSpPr/>
        <p:nvPr/>
      </p:nvGrpSpPr>
      <p:grpSpPr>
        <a:xfrm>
          <a:off x="0" y="0"/>
          <a:ext cx="0" cy="0"/>
          <a:chOff x="0" y="0"/>
          <a:chExt cx="0" cy="0"/>
        </a:xfrm>
      </p:grpSpPr>
      <p:pic>
        <p:nvPicPr>
          <p:cNvPr descr="C0-HD-BTM.png" id="225" name="Google Shape;225;p3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26" name="Google Shape;226;p31"/>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31"/>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28" name="Google Shape;228;p31"/>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29" name="Google Shape;229;p31"/>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31"/>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3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232" name="Google Shape;232;p31"/>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Arial"/>
                <a:ea typeface="Arial"/>
                <a:cs typeface="Arial"/>
                <a:sym typeface="Arial"/>
              </a:rPr>
              <a:t>“</a:t>
            </a:r>
            <a:endParaRPr/>
          </a:p>
        </p:txBody>
      </p:sp>
      <p:sp>
        <p:nvSpPr>
          <p:cNvPr id="233" name="Google Shape;233;p31"/>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pic>
        <p:nvPicPr>
          <p:cNvPr descr="C0-HD-BTM.png" id="30" name="Google Shape;30;p4"/>
          <p:cNvPicPr preferRelativeResize="0"/>
          <p:nvPr/>
        </p:nvPicPr>
        <p:blipFill rotWithShape="1">
          <a:blip r:embed="rId2">
            <a:alphaModFix/>
          </a:blip>
          <a:srcRect b="0" l="0" r="0" t="0"/>
          <a:stretch/>
        </p:blipFill>
        <p:spPr>
          <a:xfrm>
            <a:off x="0" y="4995863"/>
            <a:ext cx="12192000" cy="1862137"/>
          </a:xfrm>
          <a:prstGeom prst="rect">
            <a:avLst/>
          </a:prstGeom>
          <a:noFill/>
          <a:ln>
            <a:noFill/>
          </a:ln>
        </p:spPr>
      </p:pic>
      <p:sp>
        <p:nvSpPr>
          <p:cNvPr id="31" name="Google Shape;31;p4"/>
          <p:cNvSpPr txBox="1"/>
          <p:nvPr>
            <p:ph type="title"/>
          </p:nvPr>
        </p:nvSpPr>
        <p:spPr>
          <a:xfrm>
            <a:off x="792480" y="753534"/>
            <a:ext cx="10607200" cy="280200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 type="body"/>
          </p:nvPr>
        </p:nvSpPr>
        <p:spPr>
          <a:xfrm>
            <a:off x="792480" y="3641726"/>
            <a:ext cx="10607200" cy="13542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3" name="Google Shape;33;p4"/>
          <p:cNvSpPr txBox="1"/>
          <p:nvPr>
            <p:ph idx="10" type="dt"/>
          </p:nvPr>
        </p:nvSpPr>
        <p:spPr>
          <a:xfrm>
            <a:off x="7416235" y="381001"/>
            <a:ext cx="2910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1" type="ftr"/>
          </p:nvPr>
        </p:nvSpPr>
        <p:spPr>
          <a:xfrm>
            <a:off x="792480" y="381001"/>
            <a:ext cx="64408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2" type="sldNum"/>
          </p:nvPr>
        </p:nvSpPr>
        <p:spPr>
          <a:xfrm>
            <a:off x="10509955" y="381001"/>
            <a:ext cx="8896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名片" showMasterSp="0">
  <p:cSld name="名片">
    <p:spTree>
      <p:nvGrpSpPr>
        <p:cNvPr id="234" name="Shape 234"/>
        <p:cNvGrpSpPr/>
        <p:nvPr/>
      </p:nvGrpSpPr>
      <p:grpSpPr>
        <a:xfrm>
          <a:off x="0" y="0"/>
          <a:ext cx="0" cy="0"/>
          <a:chOff x="0" y="0"/>
          <a:chExt cx="0" cy="0"/>
        </a:xfrm>
      </p:grpSpPr>
      <p:pic>
        <p:nvPicPr>
          <p:cNvPr descr="C0-HD-BTM.png" id="235" name="Google Shape;235;p3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36" name="Google Shape;236;p32"/>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2"/>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38" name="Google Shape;238;p32"/>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32"/>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3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栏">
  <p:cSld name="3 栏">
    <p:spTree>
      <p:nvGrpSpPr>
        <p:cNvPr id="241" name="Shape 241"/>
        <p:cNvGrpSpPr/>
        <p:nvPr/>
      </p:nvGrpSpPr>
      <p:grpSpPr>
        <a:xfrm>
          <a:off x="0" y="0"/>
          <a:ext cx="0" cy="0"/>
          <a:chOff x="0" y="0"/>
          <a:chExt cx="0" cy="0"/>
        </a:xfrm>
      </p:grpSpPr>
      <p:sp>
        <p:nvSpPr>
          <p:cNvPr id="242" name="Google Shape;242;p33"/>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33"/>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4" name="Google Shape;244;p33"/>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45" name="Google Shape;245;p33"/>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6" name="Google Shape;246;p33"/>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47" name="Google Shape;247;p33"/>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8" name="Google Shape;248;p33"/>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49" name="Google Shape;249;p3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3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3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图片栏">
  <p:cSld name="3 图片栏">
    <p:spTree>
      <p:nvGrpSpPr>
        <p:cNvPr id="252" name="Shape 252"/>
        <p:cNvGrpSpPr/>
        <p:nvPr/>
      </p:nvGrpSpPr>
      <p:grpSpPr>
        <a:xfrm>
          <a:off x="0" y="0"/>
          <a:ext cx="0" cy="0"/>
          <a:chOff x="0" y="0"/>
          <a:chExt cx="0" cy="0"/>
        </a:xfrm>
      </p:grpSpPr>
      <p:sp>
        <p:nvSpPr>
          <p:cNvPr id="253" name="Google Shape;253;p34"/>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34"/>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5" name="Google Shape;255;p34"/>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256" name="Google Shape;256;p34"/>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57" name="Google Shape;257;p34"/>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8" name="Google Shape;258;p34"/>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259" name="Google Shape;259;p34"/>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60" name="Google Shape;260;p34"/>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1" name="Google Shape;261;p34"/>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262" name="Google Shape;262;p34"/>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263" name="Google Shape;263;p3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3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6" name="Shape 266"/>
        <p:cNvGrpSpPr/>
        <p:nvPr/>
      </p:nvGrpSpPr>
      <p:grpSpPr>
        <a:xfrm>
          <a:off x="0" y="0"/>
          <a:ext cx="0" cy="0"/>
          <a:chOff x="0" y="0"/>
          <a:chExt cx="0" cy="0"/>
        </a:xfrm>
      </p:grpSpPr>
      <p:sp>
        <p:nvSpPr>
          <p:cNvPr id="267" name="Google Shape;267;p3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35"/>
          <p:cNvSpPr txBox="1"/>
          <p:nvPr>
            <p:ph idx="1" type="body"/>
          </p:nvPr>
        </p:nvSpPr>
        <p:spPr>
          <a:xfrm rot="5400000">
            <a:off x="4083937"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9" name="Google Shape;269;p3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3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3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showMasterSp="0" type="vertTitleAndTx">
  <p:cSld name="VERTICAL_TITLE_AND_VERTICAL_TEXT">
    <p:spTree>
      <p:nvGrpSpPr>
        <p:cNvPr id="272" name="Shape 272"/>
        <p:cNvGrpSpPr/>
        <p:nvPr/>
      </p:nvGrpSpPr>
      <p:grpSpPr>
        <a:xfrm>
          <a:off x="0" y="0"/>
          <a:ext cx="0" cy="0"/>
          <a:chOff x="0" y="0"/>
          <a:chExt cx="0" cy="0"/>
        </a:xfrm>
      </p:grpSpPr>
      <p:pic>
        <p:nvPicPr>
          <p:cNvPr descr="C0-HD-BTM.png" id="273" name="Google Shape;273;p3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4" name="Google Shape;274;p36"/>
          <p:cNvSpPr txBox="1"/>
          <p:nvPr>
            <p:ph type="title"/>
          </p:nvPr>
        </p:nvSpPr>
        <p:spPr>
          <a:xfrm rot="5400000">
            <a:off x="8525933"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36"/>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6" name="Google Shape;276;p36"/>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6"/>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36"/>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 type="body"/>
          </p:nvPr>
        </p:nvSpPr>
        <p:spPr>
          <a:xfrm>
            <a:off x="792480" y="2194560"/>
            <a:ext cx="5214000" cy="4069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 name="Google Shape;39;p5"/>
          <p:cNvSpPr txBox="1"/>
          <p:nvPr>
            <p:ph idx="2" type="body"/>
          </p:nvPr>
        </p:nvSpPr>
        <p:spPr>
          <a:xfrm>
            <a:off x="6189465" y="2194560"/>
            <a:ext cx="5210000" cy="4069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5"/>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2895600" y="762000"/>
            <a:ext cx="850400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 type="body"/>
          </p:nvPr>
        </p:nvSpPr>
        <p:spPr>
          <a:xfrm>
            <a:off x="1095039" y="2183802"/>
            <a:ext cx="49116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6"/>
          <p:cNvSpPr txBox="1"/>
          <p:nvPr>
            <p:ph idx="2" type="body"/>
          </p:nvPr>
        </p:nvSpPr>
        <p:spPr>
          <a:xfrm>
            <a:off x="792479" y="3132667"/>
            <a:ext cx="5214000" cy="31311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6"/>
          <p:cNvSpPr txBox="1"/>
          <p:nvPr>
            <p:ph idx="3" type="body"/>
          </p:nvPr>
        </p:nvSpPr>
        <p:spPr>
          <a:xfrm>
            <a:off x="6492024" y="2183802"/>
            <a:ext cx="49076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6"/>
          <p:cNvSpPr txBox="1"/>
          <p:nvPr>
            <p:ph idx="4" type="body"/>
          </p:nvPr>
        </p:nvSpPr>
        <p:spPr>
          <a:xfrm>
            <a:off x="6189464" y="3132667"/>
            <a:ext cx="5210000" cy="31311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6"/>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792480" y="1524000"/>
            <a:ext cx="41148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 type="body"/>
          </p:nvPr>
        </p:nvSpPr>
        <p:spPr>
          <a:xfrm>
            <a:off x="5181600" y="746760"/>
            <a:ext cx="6218000" cy="5517000"/>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9"/>
          <p:cNvSpPr txBox="1"/>
          <p:nvPr>
            <p:ph idx="2" type="body"/>
          </p:nvPr>
        </p:nvSpPr>
        <p:spPr>
          <a:xfrm>
            <a:off x="792480" y="3124200"/>
            <a:ext cx="4114800" cy="3139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9"/>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792480" y="1524000"/>
            <a:ext cx="54344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p:nvPr>
            <p:ph idx="2" type="pic"/>
          </p:nvPr>
        </p:nvSpPr>
        <p:spPr>
          <a:xfrm>
            <a:off x="6503365" y="751242"/>
            <a:ext cx="4898800" cy="5512500"/>
          </a:xfrm>
          <a:prstGeom prst="rect">
            <a:avLst/>
          </a:prstGeom>
          <a:noFill/>
          <a:ln>
            <a:noFill/>
          </a:ln>
        </p:spPr>
      </p:sp>
      <p:sp>
        <p:nvSpPr>
          <p:cNvPr id="71" name="Google Shape;71;p10"/>
          <p:cNvSpPr txBox="1"/>
          <p:nvPr>
            <p:ph idx="1" type="body"/>
          </p:nvPr>
        </p:nvSpPr>
        <p:spPr>
          <a:xfrm>
            <a:off x="792480" y="3124200"/>
            <a:ext cx="5434400" cy="3139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10"/>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1pPr>
            <a:lvl2pPr indent="0" lvl="1"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2pPr>
            <a:lvl3pPr indent="0" lvl="2"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3pPr>
            <a:lvl4pPr indent="0" lvl="3"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4pPr>
            <a:lvl5pPr indent="0" lvl="4"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5pPr>
            <a:lvl6pPr indent="0" lvl="5"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6pPr>
            <a:lvl7pPr indent="0" lvl="6"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7pPr>
            <a:lvl8pPr indent="0" lvl="7"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8pPr>
            <a:lvl9pPr indent="0" lvl="8" marL="0" algn="r">
              <a:lnSpc>
                <a:spcPct val="100000"/>
              </a:lnSpc>
              <a:spcBef>
                <a:spcPts val="0"/>
              </a:spcBef>
              <a:spcAft>
                <a:spcPts val="0"/>
              </a:spcAft>
              <a:buSzPts val="1050"/>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3.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8.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1.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
          <p:cNvPicPr preferRelativeResize="0"/>
          <p:nvPr/>
        </p:nvPicPr>
        <p:blipFill rotWithShape="1">
          <a:blip r:embed="rId1">
            <a:alphaModFix/>
          </a:blip>
          <a:srcRect b="0" l="0" r="0" t="0"/>
          <a:stretch/>
        </p:blipFill>
        <p:spPr>
          <a:xfrm>
            <a:off x="0" y="0"/>
            <a:ext cx="12192000" cy="1081088"/>
          </a:xfrm>
          <a:prstGeom prst="rect">
            <a:avLst/>
          </a:prstGeom>
          <a:noFill/>
          <a:ln>
            <a:noFill/>
          </a:ln>
        </p:spPr>
      </p:pic>
      <p:sp>
        <p:nvSpPr>
          <p:cNvPr id="11" name="Google Shape;11;p1"/>
          <p:cNvSpPr txBox="1"/>
          <p:nvPr>
            <p:ph type="title"/>
          </p:nvPr>
        </p:nvSpPr>
        <p:spPr>
          <a:xfrm>
            <a:off x="2895600" y="764373"/>
            <a:ext cx="8504000" cy="1293000"/>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
          <p:cNvSpPr txBox="1"/>
          <p:nvPr>
            <p:ph idx="1" type="body"/>
          </p:nvPr>
        </p:nvSpPr>
        <p:spPr>
          <a:xfrm>
            <a:off x="792480" y="2194560"/>
            <a:ext cx="10607200" cy="40692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8549640" y="6356351"/>
            <a:ext cx="2850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792480" y="6355846"/>
            <a:ext cx="7574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8763000" y="381001"/>
            <a:ext cx="2636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pic>
        <p:nvPicPr>
          <p:cNvPr descr="C0-HD-TOP.png" id="145" name="Google Shape;145;p19"/>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46" name="Google Shape;146;p1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7" name="Google Shape;147;p19"/>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48" name="Google Shape;148;p1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0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9" name="Google Shape;149;p1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0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0" name="Google Shape;150;p1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ctrTitle"/>
          </p:nvPr>
        </p:nvSpPr>
        <p:spPr>
          <a:xfrm>
            <a:off x="1157098" y="1362399"/>
            <a:ext cx="9877800" cy="2269800"/>
          </a:xfrm>
          <a:prstGeom prst="rect">
            <a:avLst/>
          </a:prstGeom>
          <a:noFill/>
          <a:ln>
            <a:noFill/>
          </a:ln>
        </p:spPr>
        <p:txBody>
          <a:bodyPr anchorCtr="0" anchor="b" bIns="45700" lIns="91425" spcFirstLastPara="1" rIns="91425" wrap="square" tIns="45700">
            <a:noAutofit/>
          </a:bodyPr>
          <a:lstStyle/>
          <a:p>
            <a:pPr indent="0" lvl="0" marL="0" rtl="0" algn="ctr">
              <a:lnSpc>
                <a:spcPct val="110000"/>
              </a:lnSpc>
              <a:spcBef>
                <a:spcPts val="0"/>
              </a:spcBef>
              <a:spcAft>
                <a:spcPts val="0"/>
              </a:spcAft>
              <a:buSzPts val="7200"/>
              <a:buNone/>
            </a:pPr>
            <a:r>
              <a:rPr b="1" lang="en-US" sz="7200"/>
              <a:t>{Title}</a:t>
            </a:r>
            <a:endParaRPr b="1" sz="7200"/>
          </a:p>
        </p:txBody>
      </p:sp>
      <p:sp>
        <p:nvSpPr>
          <p:cNvPr id="284" name="Google Shape;284;p37"/>
          <p:cNvSpPr txBox="1"/>
          <p:nvPr>
            <p:ph idx="1" type="subTitle"/>
          </p:nvPr>
        </p:nvSpPr>
        <p:spPr>
          <a:xfrm>
            <a:off x="2438400" y="3632201"/>
            <a:ext cx="7315200" cy="6858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SzPts val="2800"/>
              <a:buNone/>
            </a:pPr>
            <a:r>
              <a:rPr b="1" lang="en-US" sz="2800"/>
              <a:t>{Text}</a:t>
            </a:r>
            <a:endParaRPr b="1" sz="2800"/>
          </a:p>
        </p:txBody>
      </p:sp>
      <p:pic>
        <p:nvPicPr>
          <p:cNvPr id="285" name="Google Shape;285;p37"/>
          <p:cNvPicPr preferRelativeResize="0"/>
          <p:nvPr/>
        </p:nvPicPr>
        <p:blipFill>
          <a:blip r:embed="rId3">
            <a:alphaModFix/>
          </a:blip>
          <a:stretch>
            <a:fillRect/>
          </a:stretch>
        </p:blipFill>
        <p:spPr>
          <a:xfrm>
            <a:off x="10481675" y="2510475"/>
            <a:ext cx="1480448" cy="18370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6" name="Shape 356"/>
        <p:cNvGrpSpPr/>
        <p:nvPr/>
      </p:nvGrpSpPr>
      <p:grpSpPr>
        <a:xfrm>
          <a:off x="0" y="0"/>
          <a:ext cx="0" cy="0"/>
          <a:chOff x="0" y="0"/>
          <a:chExt cx="0" cy="0"/>
        </a:xfrm>
      </p:grpSpPr>
      <p:sp>
        <p:nvSpPr>
          <p:cNvPr id="357" name="Google Shape;357;p4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58" name="Google Shape;358;p46"/>
          <p:cNvPicPr preferRelativeResize="0"/>
          <p:nvPr/>
        </p:nvPicPr>
        <p:blipFill rotWithShape="1">
          <a:blip r:embed="rId3">
            <a:alphaModFix amt="75000"/>
          </a:blip>
          <a:srcRect b="15803" l="0" r="62946" t="0"/>
          <a:stretch/>
        </p:blipFill>
        <p:spPr>
          <a:xfrm rot="-5400000">
            <a:off x="8887990" y="3553990"/>
            <a:ext cx="4517573" cy="2090448"/>
          </a:xfrm>
          <a:prstGeom prst="rect">
            <a:avLst/>
          </a:prstGeom>
          <a:noFill/>
          <a:ln>
            <a:noFill/>
          </a:ln>
        </p:spPr>
      </p:pic>
      <p:sp>
        <p:nvSpPr>
          <p:cNvPr id="359" name="Google Shape;359;p46"/>
          <p:cNvSpPr txBox="1"/>
          <p:nvPr/>
        </p:nvSpPr>
        <p:spPr>
          <a:xfrm>
            <a:off x="593448" y="187280"/>
            <a:ext cx="8957100" cy="11058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Clr>
                <a:schemeClr val="dk1"/>
              </a:buClr>
              <a:buFont typeface="Arial"/>
              <a:buNone/>
            </a:pPr>
            <a:r>
              <a:rPr b="1" lang="en-US" sz="4000" u="sng">
                <a:solidFill>
                  <a:schemeClr val="lt1"/>
                </a:solidFill>
                <a:latin typeface="Century Gothic"/>
                <a:ea typeface="Century Gothic"/>
                <a:cs typeface="Century Gothic"/>
                <a:sym typeface="Century Gothic"/>
              </a:rPr>
              <a:t>1 CORINTHIANS 11:23-29</a:t>
            </a:r>
            <a:endParaRPr b="1" sz="5000" u="sng">
              <a:solidFill>
                <a:srgbClr val="FFFFFF"/>
              </a:solidFill>
              <a:latin typeface="Century Gothic"/>
              <a:ea typeface="Century Gothic"/>
              <a:cs typeface="Century Gothic"/>
              <a:sym typeface="Century Gothic"/>
            </a:endParaRPr>
          </a:p>
        </p:txBody>
      </p:sp>
      <p:sp>
        <p:nvSpPr>
          <p:cNvPr id="360" name="Google Shape;360;p46"/>
          <p:cNvSpPr txBox="1"/>
          <p:nvPr/>
        </p:nvSpPr>
        <p:spPr>
          <a:xfrm>
            <a:off x="593447" y="1216879"/>
            <a:ext cx="9752400" cy="48798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8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26</a:t>
            </a:r>
            <a:r>
              <a:rPr b="1" lang="en-US" sz="2800">
                <a:solidFill>
                  <a:schemeClr val="lt1"/>
                </a:solidFill>
                <a:latin typeface="Century Gothic"/>
                <a:ea typeface="Century Gothic"/>
                <a:cs typeface="Century Gothic"/>
                <a:sym typeface="Century Gothic"/>
              </a:rPr>
              <a:t>  For as often as you eat this bread and drink the cup,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you proclaim the Lord’s death until he comes.</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10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27</a:t>
            </a:r>
            <a:r>
              <a:rPr b="1" lang="en-US" sz="2800">
                <a:solidFill>
                  <a:schemeClr val="lt1"/>
                </a:solidFill>
                <a:latin typeface="Century Gothic"/>
                <a:ea typeface="Century Gothic"/>
                <a:cs typeface="Century Gothic"/>
                <a:sym typeface="Century Gothic"/>
              </a:rPr>
              <a:t>  Whoever, therefore, eats the bread or drinks the cup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of the Lord in an unworthy manner will be guilty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concerning the body and blood of the Lord.</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8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28</a:t>
            </a:r>
            <a:r>
              <a:rPr b="1" lang="en-US" sz="2800">
                <a:solidFill>
                  <a:schemeClr val="lt1"/>
                </a:solidFill>
                <a:latin typeface="Century Gothic"/>
                <a:ea typeface="Century Gothic"/>
                <a:cs typeface="Century Gothic"/>
                <a:sym typeface="Century Gothic"/>
              </a:rPr>
              <a:t>  Let a person examine himself, then, and so eat of the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bread and drink of the cup.</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10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29</a:t>
            </a:r>
            <a:r>
              <a:rPr b="1" lang="en-US" sz="2800">
                <a:solidFill>
                  <a:schemeClr val="lt1"/>
                </a:solidFill>
                <a:latin typeface="Century Gothic"/>
                <a:ea typeface="Century Gothic"/>
                <a:cs typeface="Century Gothic"/>
                <a:sym typeface="Century Gothic"/>
              </a:rPr>
              <a:t>  For anyone who eats and drinks without discerning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the body eats and drinks judgment on himself.</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t/>
            </a:r>
            <a:endParaRPr b="1" sz="2800">
              <a:solidFill>
                <a:schemeClr val="lt1"/>
              </a:solidFill>
              <a:latin typeface="Century Gothic"/>
              <a:ea typeface="Century Gothic"/>
              <a:cs typeface="Century Gothic"/>
              <a:sym typeface="Century Gothic"/>
            </a:endParaRPr>
          </a:p>
          <a:p>
            <a:pPr indent="0" lvl="0" marL="0" marR="0" rtl="0" algn="l">
              <a:lnSpc>
                <a:spcPct val="110000"/>
              </a:lnSpc>
              <a:spcBef>
                <a:spcPts val="0"/>
              </a:spcBef>
              <a:spcAft>
                <a:spcPts val="0"/>
              </a:spcAft>
              <a:buClr>
                <a:srgbClr val="FFFFFF"/>
              </a:buClr>
              <a:buSzPts val="2800"/>
              <a:buFont typeface="Arial"/>
              <a:buNone/>
            </a:pPr>
            <a:r>
              <a:t/>
            </a:r>
            <a:endParaRPr b="1" baseline="30000" sz="28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64" name="Shape 364"/>
        <p:cNvGrpSpPr/>
        <p:nvPr/>
      </p:nvGrpSpPr>
      <p:grpSpPr>
        <a:xfrm>
          <a:off x="0" y="0"/>
          <a:ext cx="0" cy="0"/>
          <a:chOff x="0" y="0"/>
          <a:chExt cx="0" cy="0"/>
        </a:xfrm>
      </p:grpSpPr>
      <p:sp>
        <p:nvSpPr>
          <p:cNvPr id="365" name="Google Shape;365;p47"/>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366" name="Google Shape;366;p47"/>
          <p:cNvSpPr txBox="1"/>
          <p:nvPr>
            <p:ph type="title"/>
          </p:nvPr>
        </p:nvSpPr>
        <p:spPr>
          <a:xfrm>
            <a:off x="3859114" y="153356"/>
            <a:ext cx="7434070" cy="14743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b="1" lang="en-US" sz="4500" u="sng"/>
              <a:t>APOSTLE’S CREED</a:t>
            </a:r>
            <a:endParaRPr sz="4500" u="sng"/>
          </a:p>
        </p:txBody>
      </p:sp>
      <p:sp>
        <p:nvSpPr>
          <p:cNvPr id="367" name="Google Shape;367;p47"/>
          <p:cNvSpPr/>
          <p:nvPr/>
        </p:nvSpPr>
        <p:spPr>
          <a:xfrm>
            <a:off x="0" y="0"/>
            <a:ext cx="3406393"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68" name="Google Shape;368;p47"/>
          <p:cNvPicPr preferRelativeResize="0"/>
          <p:nvPr/>
        </p:nvPicPr>
        <p:blipFill rotWithShape="1">
          <a:blip r:embed="rId3">
            <a:alphaModFix/>
          </a:blip>
          <a:srcRect b="531" l="0" r="43745" t="-531"/>
          <a:stretch/>
        </p:blipFill>
        <p:spPr>
          <a:xfrm rot="-5400000">
            <a:off x="-1265719" y="2187575"/>
            <a:ext cx="6857999" cy="2482850"/>
          </a:xfrm>
          <a:prstGeom prst="rect">
            <a:avLst/>
          </a:prstGeom>
          <a:noFill/>
          <a:ln>
            <a:noFill/>
          </a:ln>
        </p:spPr>
      </p:pic>
      <p:sp>
        <p:nvSpPr>
          <p:cNvPr id="369" name="Google Shape;369;p47"/>
          <p:cNvSpPr txBox="1"/>
          <p:nvPr>
            <p:ph idx="1" type="body"/>
          </p:nvPr>
        </p:nvSpPr>
        <p:spPr>
          <a:xfrm>
            <a:off x="3860801" y="1521460"/>
            <a:ext cx="7914640" cy="47980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None/>
            </a:pPr>
            <a:r>
              <a:rPr b="1" lang="en-US" sz="3200">
                <a:latin typeface="Arial"/>
                <a:ea typeface="Arial"/>
                <a:cs typeface="Arial"/>
                <a:sym typeface="Arial"/>
              </a:rPr>
              <a:t>I believe in God, the Father almighty, the creator of heaven and earth. I believe in Jesus Christ, his only Son, our Lord, who was conceived by the Holy Spirit and born of the virgin Mary. He suffered under Pontius Pilate, was crucified, died, and was buried; he descended to hell. The third day he rose again from the dead. </a:t>
            </a:r>
            <a:endParaRPr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73" name="Shape 373"/>
        <p:cNvGrpSpPr/>
        <p:nvPr/>
      </p:nvGrpSpPr>
      <p:grpSpPr>
        <a:xfrm>
          <a:off x="0" y="0"/>
          <a:ext cx="0" cy="0"/>
          <a:chOff x="0" y="0"/>
          <a:chExt cx="0" cy="0"/>
        </a:xfrm>
      </p:grpSpPr>
      <p:sp>
        <p:nvSpPr>
          <p:cNvPr id="374" name="Google Shape;374;p48"/>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375" name="Google Shape;375;p48"/>
          <p:cNvSpPr/>
          <p:nvPr/>
        </p:nvSpPr>
        <p:spPr>
          <a:xfrm>
            <a:off x="0" y="0"/>
            <a:ext cx="3406393"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76" name="Google Shape;376;p48"/>
          <p:cNvPicPr preferRelativeResize="0"/>
          <p:nvPr/>
        </p:nvPicPr>
        <p:blipFill rotWithShape="1">
          <a:blip r:embed="rId3">
            <a:alphaModFix/>
          </a:blip>
          <a:srcRect b="531" l="0" r="43745" t="-531"/>
          <a:stretch/>
        </p:blipFill>
        <p:spPr>
          <a:xfrm rot="-5400000">
            <a:off x="-1265719" y="2187575"/>
            <a:ext cx="6857999" cy="2482850"/>
          </a:xfrm>
          <a:prstGeom prst="rect">
            <a:avLst/>
          </a:prstGeom>
          <a:noFill/>
          <a:ln>
            <a:noFill/>
          </a:ln>
        </p:spPr>
      </p:pic>
      <p:sp>
        <p:nvSpPr>
          <p:cNvPr id="377" name="Google Shape;377;p48"/>
          <p:cNvSpPr txBox="1"/>
          <p:nvPr/>
        </p:nvSpPr>
        <p:spPr>
          <a:xfrm>
            <a:off x="3859114" y="153356"/>
            <a:ext cx="7434070" cy="147433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000"/>
              <a:buFont typeface="Arial"/>
              <a:buNone/>
            </a:pPr>
            <a:r>
              <a:rPr b="1" i="0" lang="en-US" sz="4500" u="sng" cap="none" strike="noStrike">
                <a:solidFill>
                  <a:srgbClr val="FFFFFF"/>
                </a:solidFill>
                <a:latin typeface="Century Gothic"/>
                <a:ea typeface="Century Gothic"/>
                <a:cs typeface="Century Gothic"/>
                <a:sym typeface="Century Gothic"/>
              </a:rPr>
              <a:t>APOSTLE’S CREED</a:t>
            </a:r>
            <a:endParaRPr sz="4500" u="sng"/>
          </a:p>
        </p:txBody>
      </p:sp>
      <p:sp>
        <p:nvSpPr>
          <p:cNvPr id="378" name="Google Shape;378;p48"/>
          <p:cNvSpPr txBox="1"/>
          <p:nvPr/>
        </p:nvSpPr>
        <p:spPr>
          <a:xfrm>
            <a:off x="3859114" y="1521460"/>
            <a:ext cx="7914640" cy="47980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Arial"/>
              <a:buNone/>
            </a:pPr>
            <a:r>
              <a:rPr b="1" i="0" lang="en-US" sz="3200" u="none" cap="none" strike="noStrike">
                <a:solidFill>
                  <a:srgbClr val="FFFFFF"/>
                </a:solidFill>
                <a:latin typeface="Arial"/>
                <a:ea typeface="Arial"/>
                <a:cs typeface="Arial"/>
                <a:sym typeface="Arial"/>
              </a:rPr>
              <a:t>He ascended to heaven and is seated at the right hand of God the Father</a:t>
            </a:r>
            <a:r>
              <a:rPr b="1" lang="en-US" sz="3200">
                <a:solidFill>
                  <a:srgbClr val="FFFFFF"/>
                </a:solidFill>
              </a:rPr>
              <a:t> </a:t>
            </a:r>
            <a:r>
              <a:rPr b="1" i="0" lang="en-US" sz="3200" u="none" cap="none" strike="noStrike">
                <a:solidFill>
                  <a:srgbClr val="FFFFFF"/>
                </a:solidFill>
                <a:latin typeface="Arial"/>
                <a:ea typeface="Arial"/>
                <a:cs typeface="Arial"/>
                <a:sym typeface="Arial"/>
              </a:rPr>
              <a:t>almighty. From there he will come to judge the living and the dead. I believe in the Holy Spirit, the holy catholic church, the communion of saints, the forgiveness of sins, the resurrection of the body and the life everlasting. Amen. </a:t>
            </a:r>
            <a:endParaRPr b="1" i="0" sz="3200" u="none" cap="none" strike="noStrike">
              <a:solidFill>
                <a:srgbClr val="FFFFFF"/>
              </a:solidFill>
              <a:latin typeface="Arial"/>
              <a:ea typeface="Arial"/>
              <a:cs typeface="Arial"/>
              <a:sym typeface="Arial"/>
            </a:endParaRPr>
          </a:p>
          <a:p>
            <a:pPr indent="0" lvl="0" marL="0" marR="0" rtl="0" algn="l">
              <a:lnSpc>
                <a:spcPct val="100000"/>
              </a:lnSpc>
              <a:spcBef>
                <a:spcPts val="1000"/>
              </a:spcBef>
              <a:spcAft>
                <a:spcPts val="0"/>
              </a:spcAft>
              <a:buClr>
                <a:schemeClr val="lt1"/>
              </a:buClr>
              <a:buSzPts val="1800"/>
              <a:buFont typeface="Arial"/>
              <a:buNone/>
            </a:pPr>
            <a:r>
              <a:t/>
            </a:r>
            <a:endParaRPr b="0" i="0" sz="32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3" name="Shape 383"/>
        <p:cNvGrpSpPr/>
        <p:nvPr/>
      </p:nvGrpSpPr>
      <p:grpSpPr>
        <a:xfrm>
          <a:off x="0" y="0"/>
          <a:ext cx="0" cy="0"/>
          <a:chOff x="0" y="0"/>
          <a:chExt cx="0" cy="0"/>
        </a:xfrm>
      </p:grpSpPr>
      <p:sp>
        <p:nvSpPr>
          <p:cNvPr id="384" name="Google Shape;384;p49"/>
          <p:cNvSpPr txBox="1"/>
          <p:nvPr>
            <p:ph type="ctrTitle"/>
          </p:nvPr>
        </p:nvSpPr>
        <p:spPr>
          <a:xfrm>
            <a:off x="5415002" y="1016525"/>
            <a:ext cx="6288000" cy="43296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SzPts val="8800"/>
              <a:buNone/>
            </a:pPr>
            <a:r>
              <a:rPr b="1" lang="en-US" sz="4500"/>
              <a:t>{Title}</a:t>
            </a:r>
            <a:endParaRPr b="1" sz="4500"/>
          </a:p>
        </p:txBody>
      </p:sp>
      <p:sp>
        <p:nvSpPr>
          <p:cNvPr id="385" name="Google Shape;385;p49"/>
          <p:cNvSpPr txBox="1"/>
          <p:nvPr>
            <p:ph idx="1" type="subTitle"/>
          </p:nvPr>
        </p:nvSpPr>
        <p:spPr>
          <a:xfrm>
            <a:off x="523996" y="1016525"/>
            <a:ext cx="4323300" cy="4329600"/>
          </a:xfrm>
          <a:prstGeom prst="rect">
            <a:avLst/>
          </a:prstGeom>
          <a:noFill/>
          <a:ln>
            <a:noFill/>
          </a:ln>
        </p:spPr>
        <p:txBody>
          <a:bodyPr anchorCtr="0" anchor="ctr" bIns="45700" lIns="91425" spcFirstLastPara="1" rIns="91425" wrap="square" tIns="45700">
            <a:noAutofit/>
          </a:bodyPr>
          <a:lstStyle/>
          <a:p>
            <a:pPr indent="0" lvl="0" marL="0" rtl="0" algn="r">
              <a:lnSpc>
                <a:spcPct val="110000"/>
              </a:lnSpc>
              <a:spcBef>
                <a:spcPts val="0"/>
              </a:spcBef>
              <a:spcAft>
                <a:spcPts val="0"/>
              </a:spcAft>
              <a:buSzPts val="2000"/>
              <a:buNone/>
            </a:pPr>
            <a:r>
              <a:rPr b="1" lang="en-US" sz="2400"/>
              <a:t>{Text}</a:t>
            </a:r>
            <a:endParaRPr b="1" sz="2400"/>
          </a:p>
        </p:txBody>
      </p:sp>
      <p:cxnSp>
        <p:nvCxnSpPr>
          <p:cNvPr id="386" name="Google Shape;386;p49"/>
          <p:cNvCxnSpPr/>
          <p:nvPr/>
        </p:nvCxnSpPr>
        <p:spPr>
          <a:xfrm>
            <a:off x="5131180" y="1930400"/>
            <a:ext cx="0" cy="25020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0" name="Shape 390"/>
        <p:cNvGrpSpPr/>
        <p:nvPr/>
      </p:nvGrpSpPr>
      <p:grpSpPr>
        <a:xfrm>
          <a:off x="0" y="0"/>
          <a:ext cx="0" cy="0"/>
          <a:chOff x="0" y="0"/>
          <a:chExt cx="0" cy="0"/>
        </a:xfrm>
      </p:grpSpPr>
      <p:sp>
        <p:nvSpPr>
          <p:cNvPr id="391" name="Google Shape;391;p50"/>
          <p:cNvSpPr txBox="1"/>
          <p:nvPr>
            <p:ph type="title"/>
          </p:nvPr>
        </p:nvSpPr>
        <p:spPr>
          <a:xfrm>
            <a:off x="2907030" y="1022607"/>
            <a:ext cx="6378000" cy="129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800"/>
              <a:buNone/>
            </a:pPr>
            <a:r>
              <a:rPr b="1" lang="en-US" sz="5400"/>
              <a:t>OFFERING</a:t>
            </a:r>
            <a:r>
              <a:rPr b="1" lang="en-US" sz="4800"/>
              <a:t> </a:t>
            </a:r>
            <a:endParaRPr/>
          </a:p>
        </p:txBody>
      </p:sp>
      <p:sp>
        <p:nvSpPr>
          <p:cNvPr id="392" name="Google Shape;392;p50"/>
          <p:cNvSpPr txBox="1"/>
          <p:nvPr>
            <p:ph idx="1" type="body"/>
          </p:nvPr>
        </p:nvSpPr>
        <p:spPr>
          <a:xfrm>
            <a:off x="794328" y="2315607"/>
            <a:ext cx="10908146" cy="406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200"/>
              <a:buNone/>
            </a:pPr>
            <a:r>
              <a:rPr lang="en-US" sz="3400"/>
              <a:t>“Each of you should give what you have decided in your heart to give, not reluctantly or under compulsion, for God loves a cheerful giver.”</a:t>
            </a:r>
            <a:endParaRPr sz="3400"/>
          </a:p>
          <a:p>
            <a:pPr indent="0" lvl="0" marL="0" rtl="0" algn="l">
              <a:lnSpc>
                <a:spcPct val="90000"/>
              </a:lnSpc>
              <a:spcBef>
                <a:spcPts val="0"/>
              </a:spcBef>
              <a:spcAft>
                <a:spcPts val="0"/>
              </a:spcAft>
              <a:buSzPts val="3200"/>
              <a:buNone/>
            </a:pPr>
            <a:r>
              <a:t/>
            </a:r>
            <a:endParaRPr sz="3400"/>
          </a:p>
          <a:p>
            <a:pPr indent="457200" lvl="0" marL="3657600" rtl="0" algn="l">
              <a:lnSpc>
                <a:spcPct val="90000"/>
              </a:lnSpc>
              <a:spcBef>
                <a:spcPts val="0"/>
              </a:spcBef>
              <a:spcAft>
                <a:spcPts val="0"/>
              </a:spcAft>
              <a:buSzPts val="3200"/>
              <a:buNone/>
            </a:pPr>
            <a:r>
              <a:rPr lang="en-US" sz="3400"/>
              <a:t>			—2 Corinthians 9:7</a:t>
            </a:r>
            <a:endParaRPr sz="3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6" name="Shape 396"/>
        <p:cNvGrpSpPr/>
        <p:nvPr/>
      </p:nvGrpSpPr>
      <p:grpSpPr>
        <a:xfrm>
          <a:off x="0" y="0"/>
          <a:ext cx="0" cy="0"/>
          <a:chOff x="0" y="0"/>
          <a:chExt cx="0" cy="0"/>
        </a:xfrm>
      </p:grpSpPr>
      <p:sp>
        <p:nvSpPr>
          <p:cNvPr id="397" name="Google Shape;397;p51"/>
          <p:cNvSpPr txBox="1"/>
          <p:nvPr>
            <p:ph type="title"/>
          </p:nvPr>
        </p:nvSpPr>
        <p:spPr>
          <a:xfrm>
            <a:off x="620074" y="2241745"/>
            <a:ext cx="2807400" cy="1665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400"/>
              <a:buNone/>
            </a:pPr>
            <a:r>
              <a:rPr b="1" lang="en-US" sz="3500">
                <a:solidFill>
                  <a:srgbClr val="FFFFFF"/>
                </a:solidFill>
              </a:rPr>
              <a:t>DOXOLOGY</a:t>
            </a:r>
            <a:endParaRPr b="1" sz="3500"/>
          </a:p>
        </p:txBody>
      </p:sp>
      <p:sp>
        <p:nvSpPr>
          <p:cNvPr id="398" name="Google Shape;398;p51"/>
          <p:cNvSpPr txBox="1"/>
          <p:nvPr>
            <p:ph idx="1" type="body"/>
          </p:nvPr>
        </p:nvSpPr>
        <p:spPr>
          <a:xfrm>
            <a:off x="3703783" y="513450"/>
            <a:ext cx="8146500" cy="5732100"/>
          </a:xfrm>
          <a:prstGeom prst="rect">
            <a:avLst/>
          </a:prstGeom>
          <a:noFill/>
          <a:ln>
            <a:noFill/>
          </a:ln>
        </p:spPr>
        <p:txBody>
          <a:bodyPr anchorCtr="0" anchor="ctr" bIns="45700" lIns="91425" spcFirstLastPara="1" rIns="91425" wrap="square" tIns="45700">
            <a:noAutofit/>
          </a:bodyPr>
          <a:lstStyle/>
          <a:p>
            <a:pPr indent="0" lvl="0" marL="118871" rtl="0" algn="l">
              <a:lnSpc>
                <a:spcPct val="90000"/>
              </a:lnSpc>
              <a:spcBef>
                <a:spcPts val="0"/>
              </a:spcBef>
              <a:spcAft>
                <a:spcPts val="0"/>
              </a:spcAft>
              <a:buSzPts val="2600"/>
              <a:buNone/>
            </a:pPr>
            <a:r>
              <a:rPr b="1" lang="en-US" sz="3200"/>
              <a:t>Praise God, from whom all blessing flow</a:t>
            </a:r>
            <a:endParaRPr sz="3200"/>
          </a:p>
          <a:p>
            <a:pPr indent="0" lvl="0" marL="118871" rtl="0" algn="l">
              <a:lnSpc>
                <a:spcPct val="90000"/>
              </a:lnSpc>
              <a:spcBef>
                <a:spcPts val="1000"/>
              </a:spcBef>
              <a:spcAft>
                <a:spcPts val="0"/>
              </a:spcAft>
              <a:buSzPts val="2600"/>
              <a:buNone/>
            </a:pPr>
            <a:r>
              <a:rPr b="1" lang="en-US" sz="3200"/>
              <a:t>Praise Him, all creatures here below</a:t>
            </a:r>
            <a:endParaRPr sz="3200"/>
          </a:p>
          <a:p>
            <a:pPr indent="0" lvl="0" marL="118871" rtl="0" algn="l">
              <a:lnSpc>
                <a:spcPct val="90000"/>
              </a:lnSpc>
              <a:spcBef>
                <a:spcPts val="1000"/>
              </a:spcBef>
              <a:spcAft>
                <a:spcPts val="0"/>
              </a:spcAft>
              <a:buSzPts val="2600"/>
              <a:buNone/>
            </a:pPr>
            <a:r>
              <a:rPr b="1" lang="en-US" sz="3200"/>
              <a:t>Praise Him above, ye heavenly hosts</a:t>
            </a:r>
            <a:endParaRPr sz="3200"/>
          </a:p>
          <a:p>
            <a:pPr indent="0" lvl="0" marL="118871" rtl="0" algn="l">
              <a:lnSpc>
                <a:spcPct val="90000"/>
              </a:lnSpc>
              <a:spcBef>
                <a:spcPts val="1000"/>
              </a:spcBef>
              <a:spcAft>
                <a:spcPts val="0"/>
              </a:spcAft>
              <a:buSzPts val="2600"/>
              <a:buNone/>
            </a:pPr>
            <a:r>
              <a:rPr b="1" lang="en-US" sz="3200"/>
              <a:t>Praise Father, Son and Holy Ghost</a:t>
            </a:r>
            <a:endParaRPr sz="3200"/>
          </a:p>
          <a:p>
            <a:pPr indent="0" lvl="0" marL="118871" rtl="0" algn="l">
              <a:lnSpc>
                <a:spcPct val="90000"/>
              </a:lnSpc>
              <a:spcBef>
                <a:spcPts val="1000"/>
              </a:spcBef>
              <a:spcAft>
                <a:spcPts val="0"/>
              </a:spcAft>
              <a:buSzPts val="2600"/>
              <a:buNone/>
            </a:pPr>
            <a:r>
              <a:rPr b="1" lang="en-US" sz="3200"/>
              <a:t>Amen</a:t>
            </a:r>
            <a:endParaRPr sz="3200"/>
          </a:p>
          <a:p>
            <a:pPr indent="0" lvl="0" marL="0" rtl="0" algn="l">
              <a:lnSpc>
                <a:spcPct val="90000"/>
              </a:lnSpc>
              <a:spcBef>
                <a:spcPts val="1000"/>
              </a:spcBef>
              <a:spcAft>
                <a:spcPts val="0"/>
              </a:spcAft>
              <a:buSzPts val="2600"/>
              <a:buNone/>
            </a:pPr>
            <a:r>
              <a:t/>
            </a:r>
            <a:endParaRPr b="1" sz="3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2" name="Shape 402"/>
        <p:cNvGrpSpPr/>
        <p:nvPr/>
      </p:nvGrpSpPr>
      <p:grpSpPr>
        <a:xfrm>
          <a:off x="0" y="0"/>
          <a:ext cx="0" cy="0"/>
          <a:chOff x="0" y="0"/>
          <a:chExt cx="0" cy="0"/>
        </a:xfrm>
      </p:grpSpPr>
      <p:sp>
        <p:nvSpPr>
          <p:cNvPr id="403" name="Google Shape;403;p52"/>
          <p:cNvSpPr txBox="1"/>
          <p:nvPr>
            <p:ph type="ctrTitle"/>
          </p:nvPr>
        </p:nvSpPr>
        <p:spPr>
          <a:xfrm>
            <a:off x="1524000" y="402201"/>
            <a:ext cx="9144000" cy="352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200"/>
              <a:buNone/>
            </a:pPr>
            <a:r>
              <a:rPr b="1" lang="en-US" sz="8800">
                <a:solidFill>
                  <a:srgbClr val="FFFFFF"/>
                </a:solidFill>
              </a:rPr>
              <a:t>BENEDICTION</a:t>
            </a:r>
            <a:endParaRPr sz="7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2907030" y="819407"/>
            <a:ext cx="6378000" cy="129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b="1" lang="en-US" sz="4400"/>
              <a:t>NEXT WEEK’S SCHEDULE</a:t>
            </a:r>
            <a:endParaRPr sz="4400"/>
          </a:p>
        </p:txBody>
      </p:sp>
      <p:graphicFrame>
        <p:nvGraphicFramePr>
          <p:cNvPr id="409" name="Google Shape;409;p53"/>
          <p:cNvGraphicFramePr/>
          <p:nvPr/>
        </p:nvGraphicFramePr>
        <p:xfrm>
          <a:off x="2043737" y="1889760"/>
          <a:ext cx="3000000" cy="3000000"/>
        </p:xfrm>
        <a:graphic>
          <a:graphicData uri="http://schemas.openxmlformats.org/drawingml/2006/table">
            <a:tbl>
              <a:tblPr bandRow="1" firstRow="1">
                <a:noFill/>
                <a:tableStyleId>{A2989EA7-F1C9-4534-BC37-FCCB0940F316}</a:tableStyleId>
              </a:tblPr>
              <a:tblGrid>
                <a:gridCol w="4307525"/>
                <a:gridCol w="4307525"/>
              </a:tblGrid>
              <a:tr h="262500">
                <a:tc>
                  <a:txBody>
                    <a:bodyPr/>
                    <a:lstStyle/>
                    <a:p>
                      <a:pPr indent="0" lvl="0" marL="0" marR="0" rtl="0" algn="ctr">
                        <a:lnSpc>
                          <a:spcPct val="100000"/>
                        </a:lnSpc>
                        <a:spcBef>
                          <a:spcPts val="0"/>
                        </a:spcBef>
                        <a:spcAft>
                          <a:spcPts val="0"/>
                        </a:spcAft>
                        <a:buClr>
                          <a:srgbClr val="000000"/>
                        </a:buClr>
                        <a:buSzPts val="2600"/>
                        <a:buFont typeface="Arial"/>
                        <a:buNone/>
                      </a:pPr>
                      <a:r>
                        <a:t/>
                      </a:r>
                      <a:endParaRPr sz="2300" u="none" cap="none" strike="noStrike"/>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Century Gothic"/>
                        <a:buNone/>
                      </a:pPr>
                      <a:r>
                        <a:rPr lang="en-US" sz="2300" u="none" cap="none" strike="noStrike"/>
                        <a:t>{Date}</a:t>
                      </a:r>
                      <a:endParaRPr sz="23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300" u="none" cap="none" strike="noStrike"/>
                        <a:t>Speaker </a:t>
                      </a:r>
                      <a:endParaRPr sz="2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300" u="none" cap="none" strike="noStrike"/>
                        <a:t>{Speaker}</a:t>
                      </a:r>
                      <a:endParaRPr sz="23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300" u="none" cap="none" strike="noStrike"/>
                        <a:t>Worship Leader</a:t>
                      </a:r>
                      <a:endParaRPr sz="2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300" u="none" cap="none" strike="noStrike"/>
                        <a:t>{Leader}</a:t>
                      </a:r>
                      <a:endParaRPr sz="23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300" u="none" cap="none" strike="noStrike"/>
                        <a:t>Accompanist </a:t>
                      </a:r>
                      <a:endParaRPr sz="2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300" u="none" cap="none" strike="noStrike"/>
                        <a:t>{Accompanist}</a:t>
                      </a:r>
                      <a:endParaRPr sz="23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300"/>
                        <a:t>Audio</a:t>
                      </a:r>
                      <a:endParaRPr sz="2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300" u="none" cap="none" strike="noStrike"/>
                        <a:t>{</a:t>
                      </a:r>
                      <a:r>
                        <a:rPr lang="en-US" sz="2300"/>
                        <a:t>Audio</a:t>
                      </a:r>
                      <a:r>
                        <a:rPr lang="en-US" sz="2300" u="none" cap="none" strike="noStrike"/>
                        <a:t>}</a:t>
                      </a:r>
                      <a:endParaRPr sz="2300" u="none" cap="none" strike="noStrike"/>
                    </a:p>
                  </a:txBody>
                  <a:tcPr marT="45725" marB="45725" marR="91450" marL="91450"/>
                </a:tc>
              </a:tr>
              <a:tr h="262500">
                <a:tc>
                  <a:txBody>
                    <a:bodyPr/>
                    <a:lstStyle/>
                    <a:p>
                      <a:pPr indent="0" lvl="0" marL="0" marR="0" rtl="0" algn="l">
                        <a:lnSpc>
                          <a:spcPct val="100000"/>
                        </a:lnSpc>
                        <a:spcBef>
                          <a:spcPts val="0"/>
                        </a:spcBef>
                        <a:spcAft>
                          <a:spcPts val="0"/>
                        </a:spcAft>
                        <a:buClr>
                          <a:srgbClr val="000000"/>
                        </a:buClr>
                        <a:buSzPts val="2600"/>
                        <a:buFont typeface="Arial"/>
                        <a:buNone/>
                      </a:pPr>
                      <a:r>
                        <a:rPr lang="en-US" sz="2300"/>
                        <a:t>Streaming</a:t>
                      </a:r>
                      <a:endParaRPr sz="2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300" u="none" cap="none" strike="noStrike"/>
                        <a:t>{</a:t>
                      </a:r>
                      <a:r>
                        <a:rPr lang="en-US" sz="2300"/>
                        <a:t>Streaming</a:t>
                      </a:r>
                      <a:r>
                        <a:rPr lang="en-US" sz="2300" u="none" cap="none" strike="noStrike"/>
                        <a:t>}</a:t>
                      </a:r>
                      <a:endParaRPr sz="2300" u="none" cap="none" strike="noStrike"/>
                    </a:p>
                  </a:txBody>
                  <a:tcPr marT="45725" marB="45725" marR="91450" marL="91450"/>
                </a:tc>
              </a:tr>
              <a:tr h="262500">
                <a:tc>
                  <a:txBody>
                    <a:bodyPr/>
                    <a:lstStyle/>
                    <a:p>
                      <a:pPr indent="0" lvl="0" marL="0" marR="0" rtl="0" algn="l">
                        <a:lnSpc>
                          <a:spcPct val="100000"/>
                        </a:lnSpc>
                        <a:spcBef>
                          <a:spcPts val="0"/>
                        </a:spcBef>
                        <a:spcAft>
                          <a:spcPts val="0"/>
                        </a:spcAft>
                        <a:buNone/>
                      </a:pPr>
                      <a:r>
                        <a:rPr lang="en-US" sz="2300"/>
                        <a:t>Announcer</a:t>
                      </a:r>
                      <a:endParaRPr sz="23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2300"/>
                        <a:t>{Announcer}</a:t>
                      </a:r>
                      <a:endParaRPr sz="2300" u="none" cap="none" strike="noStrike"/>
                    </a:p>
                  </a:txBody>
                  <a:tcPr marT="45725" marB="45725" marR="91450" marL="91450"/>
                </a:tc>
              </a:tr>
              <a:tr h="262500">
                <a:tc>
                  <a:txBody>
                    <a:bodyPr/>
                    <a:lstStyle/>
                    <a:p>
                      <a:pPr indent="0" lvl="0" marL="0" marR="0" rtl="0" algn="l">
                        <a:lnSpc>
                          <a:spcPct val="100000"/>
                        </a:lnSpc>
                        <a:spcBef>
                          <a:spcPts val="0"/>
                        </a:spcBef>
                        <a:spcAft>
                          <a:spcPts val="0"/>
                        </a:spcAft>
                        <a:buNone/>
                      </a:pPr>
                      <a:r>
                        <a:rPr lang="en-US" sz="2300"/>
                        <a:t>Usher and Altar Decoration</a:t>
                      </a:r>
                      <a:endParaRPr sz="2300"/>
                    </a:p>
                  </a:txBody>
                  <a:tcPr marT="45725" marB="45725" marR="91450" marL="91450"/>
                </a:tc>
                <a:tc>
                  <a:txBody>
                    <a:bodyPr/>
                    <a:lstStyle/>
                    <a:p>
                      <a:pPr indent="0" lvl="0" marL="0" marR="0" rtl="0" algn="l">
                        <a:lnSpc>
                          <a:spcPct val="100000"/>
                        </a:lnSpc>
                        <a:spcBef>
                          <a:spcPts val="0"/>
                        </a:spcBef>
                        <a:spcAft>
                          <a:spcPts val="0"/>
                        </a:spcAft>
                        <a:buNone/>
                      </a:pPr>
                      <a:r>
                        <a:rPr lang="en-US" sz="2300"/>
                        <a:t>{UsherAltar}</a:t>
                      </a:r>
                      <a:endParaRPr sz="2300"/>
                    </a:p>
                  </a:txBody>
                  <a:tcPr marT="45725" marB="45725" marR="91450" marL="91450"/>
                </a:tc>
              </a:tr>
              <a:tr h="262500">
                <a:tc>
                  <a:txBody>
                    <a:bodyPr/>
                    <a:lstStyle/>
                    <a:p>
                      <a:pPr indent="0" lvl="0" marL="0" marR="0" rtl="0" algn="l">
                        <a:lnSpc>
                          <a:spcPct val="100000"/>
                        </a:lnSpc>
                        <a:spcBef>
                          <a:spcPts val="0"/>
                        </a:spcBef>
                        <a:spcAft>
                          <a:spcPts val="0"/>
                        </a:spcAft>
                        <a:buNone/>
                      </a:pPr>
                      <a:r>
                        <a:rPr lang="en-US" sz="2300"/>
                        <a:t>Offering</a:t>
                      </a:r>
                      <a:endParaRPr sz="2300"/>
                    </a:p>
                  </a:txBody>
                  <a:tcPr marT="45725" marB="45725" marR="91450" marL="91450"/>
                </a:tc>
                <a:tc>
                  <a:txBody>
                    <a:bodyPr/>
                    <a:lstStyle/>
                    <a:p>
                      <a:pPr indent="0" lvl="0" marL="0" marR="0" rtl="0" algn="l">
                        <a:lnSpc>
                          <a:spcPct val="100000"/>
                        </a:lnSpc>
                        <a:spcBef>
                          <a:spcPts val="0"/>
                        </a:spcBef>
                        <a:spcAft>
                          <a:spcPts val="0"/>
                        </a:spcAft>
                        <a:buNone/>
                      </a:pPr>
                      <a:r>
                        <a:rPr lang="en-US" sz="2300"/>
                        <a:t>{Offering}</a:t>
                      </a:r>
                      <a:endParaRPr sz="2300"/>
                    </a:p>
                  </a:txBody>
                  <a:tcPr marT="45725" marB="45725" marR="91450" marL="91450"/>
                </a:tc>
              </a:tr>
              <a:tr h="262500">
                <a:tc>
                  <a:txBody>
                    <a:bodyPr/>
                    <a:lstStyle/>
                    <a:p>
                      <a:pPr indent="0" lvl="0" marL="0" marR="0" rtl="0" algn="l">
                        <a:lnSpc>
                          <a:spcPct val="100000"/>
                        </a:lnSpc>
                        <a:spcBef>
                          <a:spcPts val="0"/>
                        </a:spcBef>
                        <a:spcAft>
                          <a:spcPts val="0"/>
                        </a:spcAft>
                        <a:buNone/>
                      </a:pPr>
                      <a:r>
                        <a:rPr lang="en-US" sz="2300"/>
                        <a:t>Welcome Team</a:t>
                      </a:r>
                      <a:endParaRPr sz="2300"/>
                    </a:p>
                  </a:txBody>
                  <a:tcPr marT="45725" marB="45725" marR="91450" marL="91450"/>
                </a:tc>
                <a:tc>
                  <a:txBody>
                    <a:bodyPr/>
                    <a:lstStyle/>
                    <a:p>
                      <a:pPr indent="0" lvl="0" marL="0" marR="0" rtl="0" algn="l">
                        <a:lnSpc>
                          <a:spcPct val="100000"/>
                        </a:lnSpc>
                        <a:spcBef>
                          <a:spcPts val="0"/>
                        </a:spcBef>
                        <a:spcAft>
                          <a:spcPts val="0"/>
                        </a:spcAft>
                        <a:buNone/>
                      </a:pPr>
                      <a:r>
                        <a:rPr lang="en-US" sz="2300"/>
                        <a:t>{Welcome}</a:t>
                      </a:r>
                      <a:endParaRPr sz="2300"/>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13" name="Shape 413"/>
        <p:cNvGrpSpPr/>
        <p:nvPr/>
      </p:nvGrpSpPr>
      <p:grpSpPr>
        <a:xfrm>
          <a:off x="0" y="0"/>
          <a:ext cx="0" cy="0"/>
          <a:chOff x="0" y="0"/>
          <a:chExt cx="0" cy="0"/>
        </a:xfrm>
      </p:grpSpPr>
      <p:pic>
        <p:nvPicPr>
          <p:cNvPr descr="Image result for natural ppt scenery" id="414" name="Google Shape;414;p54"/>
          <p:cNvPicPr preferRelativeResize="0"/>
          <p:nvPr/>
        </p:nvPicPr>
        <p:blipFill rotWithShape="1">
          <a:blip r:embed="rId3">
            <a:alphaModFix amt="30000"/>
          </a:blip>
          <a:srcRect b="0" l="0" r="0" t="0"/>
          <a:stretch/>
        </p:blipFill>
        <p:spPr>
          <a:xfrm>
            <a:off x="0" y="11"/>
            <a:ext cx="12192000" cy="6857991"/>
          </a:xfrm>
          <a:prstGeom prst="rect">
            <a:avLst/>
          </a:prstGeom>
          <a:noFill/>
          <a:ln>
            <a:noFill/>
          </a:ln>
        </p:spPr>
      </p:pic>
      <p:sp>
        <p:nvSpPr>
          <p:cNvPr id="415" name="Google Shape;415;p54"/>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
        <p:nvSpPr>
          <p:cNvPr id="416" name="Google Shape;416;p54"/>
          <p:cNvSpPr txBox="1"/>
          <p:nvPr>
            <p:ph idx="1" type="body"/>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800"/>
              <a:buNone/>
            </a:pPr>
            <a:r>
              <a:rPr b="1" lang="en-US" sz="2800"/>
              <a:t>{Text}</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a:p>
            <a:pPr indent="0" lvl="0" marL="0" rtl="0" algn="ctr">
              <a:lnSpc>
                <a:spcPct val="100000"/>
              </a:lnSpc>
              <a:spcBef>
                <a:spcPts val="0"/>
              </a:spcBef>
              <a:spcAft>
                <a:spcPts val="0"/>
              </a:spcAft>
              <a:buSzPts val="2800"/>
              <a:buNone/>
            </a:pPr>
            <a:r>
              <a:t/>
            </a:r>
            <a:endParaRPr b="1"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0" name="Shape 420"/>
        <p:cNvGrpSpPr/>
        <p:nvPr/>
      </p:nvGrpSpPr>
      <p:grpSpPr>
        <a:xfrm>
          <a:off x="0" y="0"/>
          <a:ext cx="0" cy="0"/>
          <a:chOff x="0" y="0"/>
          <a:chExt cx="0" cy="0"/>
        </a:xfrm>
      </p:grpSpPr>
      <p:pic>
        <p:nvPicPr>
          <p:cNvPr id="421" name="Google Shape;421;p55"/>
          <p:cNvPicPr preferRelativeResize="0"/>
          <p:nvPr/>
        </p:nvPicPr>
        <p:blipFill rotWithShape="1">
          <a:blip r:embed="rId3">
            <a:alphaModFix amt="40000"/>
          </a:blip>
          <a:srcRect b="0" l="0" r="0" t="0"/>
          <a:stretch/>
        </p:blipFill>
        <p:spPr>
          <a:xfrm>
            <a:off x="0" y="0"/>
            <a:ext cx="12192000" cy="6858000"/>
          </a:xfrm>
          <a:prstGeom prst="rect">
            <a:avLst/>
          </a:prstGeom>
          <a:noFill/>
          <a:ln>
            <a:noFill/>
          </a:ln>
        </p:spPr>
      </p:pic>
      <p:sp>
        <p:nvSpPr>
          <p:cNvPr id="422" name="Google Shape;422;p55"/>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23" name="Google Shape;423;p55"/>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1348800" y="960825"/>
            <a:ext cx="9494400" cy="11058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SzPts val="4400"/>
              <a:buNone/>
            </a:pPr>
            <a:r>
              <a:rPr b="1" lang="en-US" sz="4500" u="sng">
                <a:solidFill>
                  <a:srgbClr val="FFFFFF"/>
                </a:solidFill>
              </a:rPr>
              <a:t>{Title}</a:t>
            </a:r>
            <a:endParaRPr b="1" sz="4500" u="sng">
              <a:solidFill>
                <a:srgbClr val="FFFFFF"/>
              </a:solidFill>
            </a:endParaRPr>
          </a:p>
        </p:txBody>
      </p:sp>
      <p:sp>
        <p:nvSpPr>
          <p:cNvPr id="292" name="Google Shape;292;p38"/>
          <p:cNvSpPr txBox="1"/>
          <p:nvPr>
            <p:ph idx="1" type="body"/>
          </p:nvPr>
        </p:nvSpPr>
        <p:spPr>
          <a:xfrm>
            <a:off x="1348800" y="2363525"/>
            <a:ext cx="9777600" cy="38898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0"/>
              </a:spcBef>
              <a:spcAft>
                <a:spcPts val="0"/>
              </a:spcAft>
              <a:buSzPts val="2800"/>
              <a:buNone/>
            </a:pPr>
            <a:r>
              <a:rPr b="1" lang="en-US" sz="3000">
                <a:solidFill>
                  <a:srgbClr val="FFFFFF"/>
                </a:solidFill>
              </a:rPr>
              <a:t>{Text}</a:t>
            </a:r>
            <a:endParaRPr b="1" sz="3000">
              <a:solidFill>
                <a:srgbClr val="FFFFFF"/>
              </a:solidFill>
            </a:endParaRPr>
          </a:p>
          <a:p>
            <a:pPr indent="0" lvl="0" marL="0" rtl="0" algn="l">
              <a:lnSpc>
                <a:spcPct val="105000"/>
              </a:lnSpc>
              <a:spcBef>
                <a:spcPts val="0"/>
              </a:spcBef>
              <a:spcAft>
                <a:spcPts val="0"/>
              </a:spcAft>
              <a:buSzPts val="2800"/>
              <a:buNone/>
            </a:pPr>
            <a:r>
              <a:t/>
            </a:r>
            <a:endParaRPr b="1" sz="3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27" name="Shape 427"/>
        <p:cNvGrpSpPr/>
        <p:nvPr/>
      </p:nvGrpSpPr>
      <p:grpSpPr>
        <a:xfrm>
          <a:off x="0" y="0"/>
          <a:ext cx="0" cy="0"/>
          <a:chOff x="0" y="0"/>
          <a:chExt cx="0" cy="0"/>
        </a:xfrm>
      </p:grpSpPr>
      <p:pic>
        <p:nvPicPr>
          <p:cNvPr id="428" name="Google Shape;428;p56"/>
          <p:cNvPicPr preferRelativeResize="0"/>
          <p:nvPr/>
        </p:nvPicPr>
        <p:blipFill rotWithShape="1">
          <a:blip r:embed="rId3">
            <a:alphaModFix amt="39000"/>
          </a:blip>
          <a:srcRect b="0" l="0" r="0" t="0"/>
          <a:stretch/>
        </p:blipFill>
        <p:spPr>
          <a:xfrm>
            <a:off x="0" y="0"/>
            <a:ext cx="12192000" cy="6858000"/>
          </a:xfrm>
          <a:prstGeom prst="rect">
            <a:avLst/>
          </a:prstGeom>
          <a:noFill/>
          <a:ln>
            <a:noFill/>
          </a:ln>
        </p:spPr>
      </p:pic>
      <p:sp>
        <p:nvSpPr>
          <p:cNvPr id="429" name="Google Shape;429;p56"/>
          <p:cNvSpPr txBox="1"/>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30" name="Google Shape;430;p56"/>
          <p:cNvSpPr txBox="1"/>
          <p:nvPr>
            <p:ph type="title"/>
          </p:nvPr>
        </p:nvSpPr>
        <p:spPr>
          <a:xfrm>
            <a:off x="242775"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4" name="Shape 434"/>
        <p:cNvGrpSpPr/>
        <p:nvPr/>
      </p:nvGrpSpPr>
      <p:grpSpPr>
        <a:xfrm>
          <a:off x="0" y="0"/>
          <a:ext cx="0" cy="0"/>
          <a:chOff x="0" y="0"/>
          <a:chExt cx="0" cy="0"/>
        </a:xfrm>
      </p:grpSpPr>
      <p:pic>
        <p:nvPicPr>
          <p:cNvPr id="435" name="Google Shape;435;p5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6" name="Google Shape;436;p57"/>
          <p:cNvSpPr txBox="1"/>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37" name="Google Shape;437;p57"/>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pic>
        <p:nvPicPr>
          <p:cNvPr descr="A picture containing text, dark&#10;&#10;Description automatically generated" id="442" name="Google Shape;442;p58"/>
          <p:cNvPicPr preferRelativeResize="0"/>
          <p:nvPr/>
        </p:nvPicPr>
        <p:blipFill rotWithShape="1">
          <a:blip r:embed="rId3">
            <a:alphaModFix/>
          </a:blip>
          <a:srcRect b="0" l="0" r="39456" t="0"/>
          <a:stretch/>
        </p:blipFill>
        <p:spPr>
          <a:xfrm>
            <a:off x="0" y="0"/>
            <a:ext cx="7379855" cy="6858000"/>
          </a:xfrm>
          <a:prstGeom prst="rect">
            <a:avLst/>
          </a:prstGeom>
          <a:noFill/>
          <a:ln>
            <a:noFill/>
          </a:ln>
        </p:spPr>
      </p:pic>
      <p:sp>
        <p:nvSpPr>
          <p:cNvPr id="443" name="Google Shape;443;p58"/>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44" name="Google Shape;444;p58"/>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8" name="Shape 448"/>
        <p:cNvGrpSpPr/>
        <p:nvPr/>
      </p:nvGrpSpPr>
      <p:grpSpPr>
        <a:xfrm>
          <a:off x="0" y="0"/>
          <a:ext cx="0" cy="0"/>
          <a:chOff x="0" y="0"/>
          <a:chExt cx="0" cy="0"/>
        </a:xfrm>
      </p:grpSpPr>
      <p:pic>
        <p:nvPicPr>
          <p:cNvPr descr="A cross on a mountain&#10;&#10;Description automatically generated with medium confidence" id="449" name="Google Shape;449;p5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0" name="Google Shape;450;p59"/>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51" name="Google Shape;451;p59"/>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5" name="Shape 455"/>
        <p:cNvGrpSpPr/>
        <p:nvPr/>
      </p:nvGrpSpPr>
      <p:grpSpPr>
        <a:xfrm>
          <a:off x="0" y="0"/>
          <a:ext cx="0" cy="0"/>
          <a:chOff x="0" y="0"/>
          <a:chExt cx="0" cy="0"/>
        </a:xfrm>
      </p:grpSpPr>
      <p:pic>
        <p:nvPicPr>
          <p:cNvPr descr="A cross on a hill&#10;&#10;Description automatically generated with low confidence" id="456" name="Google Shape;456;p6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7" name="Google Shape;457;p60"/>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58" name="Google Shape;458;p60"/>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2" name="Shape 462"/>
        <p:cNvGrpSpPr/>
        <p:nvPr/>
      </p:nvGrpSpPr>
      <p:grpSpPr>
        <a:xfrm>
          <a:off x="0" y="0"/>
          <a:ext cx="0" cy="0"/>
          <a:chOff x="0" y="0"/>
          <a:chExt cx="0" cy="0"/>
        </a:xfrm>
      </p:grpSpPr>
      <p:pic>
        <p:nvPicPr>
          <p:cNvPr descr="A group of crosses on a hill&#10;&#10;Description automatically generated with low confidence" id="463" name="Google Shape;463;p6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64" name="Google Shape;464;p61"/>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65" name="Google Shape;465;p61"/>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9" name="Shape 469"/>
        <p:cNvGrpSpPr/>
        <p:nvPr/>
      </p:nvGrpSpPr>
      <p:grpSpPr>
        <a:xfrm>
          <a:off x="0" y="0"/>
          <a:ext cx="0" cy="0"/>
          <a:chOff x="0" y="0"/>
          <a:chExt cx="0" cy="0"/>
        </a:xfrm>
      </p:grpSpPr>
      <p:pic>
        <p:nvPicPr>
          <p:cNvPr descr="A picture containing outdoor, yellow, nature, rain&#10;&#10;Description automatically generated" id="470" name="Google Shape;470;p6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71" name="Google Shape;471;p62"/>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72" name="Google Shape;472;p62"/>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6" name="Shape 476"/>
        <p:cNvGrpSpPr/>
        <p:nvPr/>
      </p:nvGrpSpPr>
      <p:grpSpPr>
        <a:xfrm>
          <a:off x="0" y="0"/>
          <a:ext cx="0" cy="0"/>
          <a:chOff x="0" y="0"/>
          <a:chExt cx="0" cy="0"/>
        </a:xfrm>
      </p:grpSpPr>
      <p:pic>
        <p:nvPicPr>
          <p:cNvPr descr="A picture containing lamp, light&#10;&#10;Description automatically generated" id="477" name="Google Shape;477;p6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78" name="Google Shape;478;p63"/>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79" name="Google Shape;479;p63"/>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3" name="Shape 483"/>
        <p:cNvGrpSpPr/>
        <p:nvPr/>
      </p:nvGrpSpPr>
      <p:grpSpPr>
        <a:xfrm>
          <a:off x="0" y="0"/>
          <a:ext cx="0" cy="0"/>
          <a:chOff x="0" y="0"/>
          <a:chExt cx="0" cy="0"/>
        </a:xfrm>
      </p:grpSpPr>
      <p:pic>
        <p:nvPicPr>
          <p:cNvPr descr="A picture containing outdoor, cloudy, clouds, night sky&#10;&#10;Description automatically generated" id="484" name="Google Shape;484;p6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85" name="Google Shape;485;p64"/>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86" name="Google Shape;486;p64"/>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descr="A picture containing indoor&#10;&#10;Description automatically generated" id="491" name="Google Shape;491;p6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92" name="Google Shape;492;p65"/>
          <p:cNvSpPr txBox="1"/>
          <p:nvPr/>
        </p:nvSpPr>
        <p:spPr>
          <a:xfrm>
            <a:off x="946727" y="1072550"/>
            <a:ext cx="10298545"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493" name="Google Shape;493;p65"/>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97" name="Shape 297"/>
        <p:cNvGrpSpPr/>
        <p:nvPr/>
      </p:nvGrpSpPr>
      <p:grpSpPr>
        <a:xfrm>
          <a:off x="0" y="0"/>
          <a:ext cx="0" cy="0"/>
          <a:chOff x="0" y="0"/>
          <a:chExt cx="0" cy="0"/>
        </a:xfrm>
      </p:grpSpPr>
      <p:sp>
        <p:nvSpPr>
          <p:cNvPr id="298" name="Google Shape;298;p39"/>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299" name="Google Shape;299;p39"/>
          <p:cNvSpPr/>
          <p:nvPr/>
        </p:nvSpPr>
        <p:spPr>
          <a:xfrm>
            <a:off x="0" y="0"/>
            <a:ext cx="3406393"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00" name="Google Shape;300;p39"/>
          <p:cNvPicPr preferRelativeResize="0"/>
          <p:nvPr/>
        </p:nvPicPr>
        <p:blipFill rotWithShape="1">
          <a:blip r:embed="rId3">
            <a:alphaModFix/>
          </a:blip>
          <a:srcRect b="531" l="0" r="43745" t="-531"/>
          <a:stretch/>
        </p:blipFill>
        <p:spPr>
          <a:xfrm rot="-5400000">
            <a:off x="-1265720" y="2187574"/>
            <a:ext cx="6858000" cy="2482850"/>
          </a:xfrm>
          <a:prstGeom prst="rect">
            <a:avLst/>
          </a:prstGeom>
          <a:noFill/>
          <a:ln>
            <a:noFill/>
          </a:ln>
        </p:spPr>
      </p:pic>
      <p:sp>
        <p:nvSpPr>
          <p:cNvPr id="301" name="Google Shape;301;p39"/>
          <p:cNvSpPr txBox="1"/>
          <p:nvPr>
            <p:ph type="title"/>
          </p:nvPr>
        </p:nvSpPr>
        <p:spPr>
          <a:xfrm>
            <a:off x="3842475" y="611475"/>
            <a:ext cx="7826400" cy="11058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SzPts val="4400"/>
              <a:buNone/>
            </a:pPr>
            <a:r>
              <a:rPr b="1" lang="en-US" sz="4500" u="sng"/>
              <a:t>{Title}</a:t>
            </a:r>
            <a:endParaRPr b="1" sz="4500" u="sng"/>
          </a:p>
        </p:txBody>
      </p:sp>
      <p:sp>
        <p:nvSpPr>
          <p:cNvPr id="302" name="Google Shape;302;p39"/>
          <p:cNvSpPr txBox="1"/>
          <p:nvPr>
            <p:ph idx="1" type="body"/>
          </p:nvPr>
        </p:nvSpPr>
        <p:spPr>
          <a:xfrm>
            <a:off x="3842475" y="1717275"/>
            <a:ext cx="7965300" cy="328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SzPts val="2800"/>
              <a:buNone/>
            </a:pPr>
            <a:r>
              <a:rPr b="1" lang="en-US" sz="3000"/>
              <a:t>{Text}</a:t>
            </a:r>
            <a:endParaRPr b="1"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66"/>
          <p:cNvPicPr preferRelativeResize="0"/>
          <p:nvPr/>
        </p:nvPicPr>
        <p:blipFill>
          <a:blip r:embed="rId3">
            <a:alphaModFix/>
          </a:blip>
          <a:stretch>
            <a:fillRect/>
          </a:stretch>
        </p:blipFill>
        <p:spPr>
          <a:xfrm>
            <a:off x="-75" y="0"/>
            <a:ext cx="12192000" cy="6858005"/>
          </a:xfrm>
          <a:prstGeom prst="rect">
            <a:avLst/>
          </a:prstGeom>
          <a:noFill/>
          <a:ln>
            <a:noFill/>
          </a:ln>
        </p:spPr>
      </p:pic>
      <p:sp>
        <p:nvSpPr>
          <p:cNvPr id="499" name="Google Shape;499;p66"/>
          <p:cNvSpPr txBox="1"/>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500" name="Google Shape;500;p66"/>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67"/>
          <p:cNvPicPr preferRelativeResize="0"/>
          <p:nvPr/>
        </p:nvPicPr>
        <p:blipFill>
          <a:blip r:embed="rId3">
            <a:alphaModFix/>
          </a:blip>
          <a:stretch>
            <a:fillRect/>
          </a:stretch>
        </p:blipFill>
        <p:spPr>
          <a:xfrm>
            <a:off x="0" y="0"/>
            <a:ext cx="12191990" cy="6858000"/>
          </a:xfrm>
          <a:prstGeom prst="rect">
            <a:avLst/>
          </a:prstGeom>
          <a:noFill/>
          <a:ln>
            <a:noFill/>
          </a:ln>
        </p:spPr>
      </p:pic>
      <p:sp>
        <p:nvSpPr>
          <p:cNvPr id="506" name="Google Shape;506;p67"/>
          <p:cNvSpPr txBox="1"/>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507" name="Google Shape;507;p67"/>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8"/>
          <p:cNvPicPr preferRelativeResize="0"/>
          <p:nvPr/>
        </p:nvPicPr>
        <p:blipFill rotWithShape="1">
          <a:blip r:embed="rId3">
            <a:alphaModFix/>
          </a:blip>
          <a:srcRect b="0" l="0" r="0" t="0"/>
          <a:stretch/>
        </p:blipFill>
        <p:spPr>
          <a:xfrm>
            <a:off x="0" y="0"/>
            <a:ext cx="12191990" cy="6858000"/>
          </a:xfrm>
          <a:prstGeom prst="rect">
            <a:avLst/>
          </a:prstGeom>
          <a:noFill/>
          <a:ln>
            <a:noFill/>
          </a:ln>
        </p:spPr>
      </p:pic>
      <p:sp>
        <p:nvSpPr>
          <p:cNvPr id="513" name="Google Shape;513;p68"/>
          <p:cNvSpPr txBox="1"/>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514" name="Google Shape;514;p68"/>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69"/>
          <p:cNvPicPr preferRelativeResize="0"/>
          <p:nvPr/>
        </p:nvPicPr>
        <p:blipFill>
          <a:blip r:embed="rId3">
            <a:alphaModFix/>
          </a:blip>
          <a:stretch>
            <a:fillRect/>
          </a:stretch>
        </p:blipFill>
        <p:spPr>
          <a:xfrm>
            <a:off x="0" y="0"/>
            <a:ext cx="12192000" cy="6858005"/>
          </a:xfrm>
          <a:prstGeom prst="rect">
            <a:avLst/>
          </a:prstGeom>
          <a:noFill/>
          <a:ln>
            <a:noFill/>
          </a:ln>
        </p:spPr>
      </p:pic>
      <p:sp>
        <p:nvSpPr>
          <p:cNvPr id="520" name="Google Shape;520;p69"/>
          <p:cNvSpPr txBox="1"/>
          <p:nvPr/>
        </p:nvSpPr>
        <p:spPr>
          <a:xfrm>
            <a:off x="946727" y="1072550"/>
            <a:ext cx="10298400" cy="366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2800"/>
              <a:buFont typeface="Arial"/>
              <a:buNone/>
            </a:pPr>
            <a:r>
              <a:t/>
            </a:r>
            <a:endParaRPr b="1" i="0" sz="2800" u="none" cap="none" strike="noStrike">
              <a:solidFill>
                <a:schemeClr val="lt1"/>
              </a:solidFill>
              <a:latin typeface="Century Gothic"/>
              <a:ea typeface="Century Gothic"/>
              <a:cs typeface="Century Gothic"/>
              <a:sym typeface="Century Gothic"/>
            </a:endParaRPr>
          </a:p>
        </p:txBody>
      </p:sp>
      <p:sp>
        <p:nvSpPr>
          <p:cNvPr id="521" name="Google Shape;521;p69"/>
          <p:cNvSpPr txBox="1"/>
          <p:nvPr>
            <p:ph type="title"/>
          </p:nvPr>
        </p:nvSpPr>
        <p:spPr>
          <a:xfrm>
            <a:off x="242850" y="0"/>
            <a:ext cx="11706300" cy="1293000"/>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SzPts val="3200"/>
              <a:buNone/>
            </a:pPr>
            <a:r>
              <a:rPr b="1" lang="en-US" u="sng"/>
              <a:t>{Title}</a:t>
            </a:r>
            <a:endParaRPr b="1"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7" name="Shape 307"/>
        <p:cNvGrpSpPr/>
        <p:nvPr/>
      </p:nvGrpSpPr>
      <p:grpSpPr>
        <a:xfrm>
          <a:off x="0" y="0"/>
          <a:ext cx="0" cy="0"/>
          <a:chOff x="0" y="0"/>
          <a:chExt cx="0" cy="0"/>
        </a:xfrm>
      </p:grpSpPr>
      <p:sp>
        <p:nvSpPr>
          <p:cNvPr id="308" name="Google Shape;308;p4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09" name="Google Shape;309;p40"/>
          <p:cNvPicPr preferRelativeResize="0"/>
          <p:nvPr/>
        </p:nvPicPr>
        <p:blipFill rotWithShape="1">
          <a:blip r:embed="rId3">
            <a:alphaModFix amt="75000"/>
          </a:blip>
          <a:srcRect b="15805" l="0" r="62946" t="0"/>
          <a:stretch/>
        </p:blipFill>
        <p:spPr>
          <a:xfrm rot="-5400000">
            <a:off x="8887991" y="3553991"/>
            <a:ext cx="4517571" cy="2090448"/>
          </a:xfrm>
          <a:prstGeom prst="rect">
            <a:avLst/>
          </a:prstGeom>
          <a:noFill/>
          <a:ln>
            <a:noFill/>
          </a:ln>
        </p:spPr>
      </p:pic>
      <p:sp>
        <p:nvSpPr>
          <p:cNvPr id="310" name="Google Shape;310;p40"/>
          <p:cNvSpPr txBox="1"/>
          <p:nvPr/>
        </p:nvSpPr>
        <p:spPr>
          <a:xfrm>
            <a:off x="593448" y="187280"/>
            <a:ext cx="8956952" cy="1105800"/>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rgbClr val="FFFFFF"/>
              </a:buClr>
              <a:buSzPts val="4400"/>
              <a:buFont typeface="Century Gothic"/>
              <a:buNone/>
            </a:pPr>
            <a:r>
              <a:rPr b="1" i="0" lang="en-US" sz="4000" u="sng" cap="none" strike="noStrike">
                <a:solidFill>
                  <a:srgbClr val="FFFFFF"/>
                </a:solidFill>
                <a:latin typeface="Century Gothic"/>
                <a:ea typeface="Century Gothic"/>
                <a:cs typeface="Century Gothic"/>
                <a:sym typeface="Century Gothic"/>
              </a:rPr>
              <a:t>{Title}</a:t>
            </a:r>
            <a:endParaRPr b="1" i="0" sz="4000" u="sng" cap="none" strike="noStrike">
              <a:solidFill>
                <a:srgbClr val="FFFFFF"/>
              </a:solidFill>
              <a:latin typeface="Century Gothic"/>
              <a:ea typeface="Century Gothic"/>
              <a:cs typeface="Century Gothic"/>
              <a:sym typeface="Century Gothic"/>
            </a:endParaRPr>
          </a:p>
        </p:txBody>
      </p:sp>
      <p:sp>
        <p:nvSpPr>
          <p:cNvPr id="311" name="Google Shape;311;p40"/>
          <p:cNvSpPr txBox="1"/>
          <p:nvPr/>
        </p:nvSpPr>
        <p:spPr>
          <a:xfrm>
            <a:off x="593447" y="1216879"/>
            <a:ext cx="9752400" cy="48798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2800"/>
              <a:buFont typeface="Arial"/>
              <a:buNone/>
            </a:pPr>
            <a:r>
              <a:rPr b="1" i="0" lang="en-US" sz="2800" u="none" cap="none" strike="noStrike">
                <a:solidFill>
                  <a:schemeClr val="lt1"/>
                </a:solidFill>
                <a:latin typeface="Century Gothic"/>
                <a:ea typeface="Century Gothic"/>
                <a:cs typeface="Century Gothic"/>
                <a:sym typeface="Century Gothic"/>
              </a:rPr>
              <a:t>{Text}</a:t>
            </a:r>
            <a:endParaRPr sz="2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 name="Shape 316"/>
        <p:cNvGrpSpPr/>
        <p:nvPr/>
      </p:nvGrpSpPr>
      <p:grpSpPr>
        <a:xfrm>
          <a:off x="0" y="0"/>
          <a:ext cx="0" cy="0"/>
          <a:chOff x="0" y="0"/>
          <a:chExt cx="0" cy="0"/>
        </a:xfrm>
      </p:grpSpPr>
      <p:sp>
        <p:nvSpPr>
          <p:cNvPr id="317" name="Google Shape;317;p41"/>
          <p:cNvSpPr txBox="1"/>
          <p:nvPr>
            <p:ph type="title"/>
          </p:nvPr>
        </p:nvSpPr>
        <p:spPr>
          <a:xfrm>
            <a:off x="484950" y="2325400"/>
            <a:ext cx="6950700" cy="375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rPr b="1" lang="en-US" sz="3000"/>
              <a:t>{Text}</a:t>
            </a:r>
            <a:endParaRPr b="1" sz="3000"/>
          </a:p>
        </p:txBody>
      </p:sp>
      <p:pic>
        <p:nvPicPr>
          <p:cNvPr descr="Image result for Flowers" id="318" name="Google Shape;318;p41"/>
          <p:cNvPicPr preferRelativeResize="0"/>
          <p:nvPr/>
        </p:nvPicPr>
        <p:blipFill rotWithShape="1">
          <a:blip r:embed="rId3">
            <a:alphaModFix/>
          </a:blip>
          <a:srcRect b="-1" l="38887" r="-1" t="0"/>
          <a:stretch/>
        </p:blipFill>
        <p:spPr>
          <a:xfrm>
            <a:off x="7435751" y="10"/>
            <a:ext cx="4756249" cy="6858000"/>
          </a:xfrm>
          <a:custGeom>
            <a:rect b="b" l="l" r="r" t="t"/>
            <a:pathLst>
              <a:path extrusionOk="0" h="6858000" w="6278877">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ln>
            <a:noFill/>
          </a:ln>
        </p:spPr>
      </p:pic>
      <p:sp>
        <p:nvSpPr>
          <p:cNvPr id="319" name="Google Shape;319;p41"/>
          <p:cNvSpPr txBox="1"/>
          <p:nvPr>
            <p:ph type="title"/>
          </p:nvPr>
        </p:nvSpPr>
        <p:spPr>
          <a:xfrm>
            <a:off x="484950" y="1351525"/>
            <a:ext cx="6950700" cy="7992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SzPts val="4400"/>
              <a:buNone/>
            </a:pPr>
            <a:r>
              <a:rPr b="1" lang="en-US" sz="4500" u="sng"/>
              <a:t>{Title}</a:t>
            </a:r>
            <a:endParaRPr b="1" sz="4500"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23" name="Shape 323"/>
        <p:cNvGrpSpPr/>
        <p:nvPr/>
      </p:nvGrpSpPr>
      <p:grpSpPr>
        <a:xfrm>
          <a:off x="0" y="0"/>
          <a:ext cx="0" cy="0"/>
          <a:chOff x="0" y="0"/>
          <a:chExt cx="0" cy="0"/>
        </a:xfrm>
      </p:grpSpPr>
      <p:sp>
        <p:nvSpPr>
          <p:cNvPr id="324" name="Google Shape;324;p42"/>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325" name="Google Shape;325;p42"/>
          <p:cNvSpPr txBox="1"/>
          <p:nvPr>
            <p:ph type="title"/>
          </p:nvPr>
        </p:nvSpPr>
        <p:spPr>
          <a:xfrm>
            <a:off x="3859114" y="153356"/>
            <a:ext cx="7434000" cy="147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b="1" lang="en-US" sz="4500" u="sng"/>
              <a:t>THE LORD’S PRAYER</a:t>
            </a:r>
            <a:endParaRPr sz="4500" u="sng"/>
          </a:p>
        </p:txBody>
      </p:sp>
      <p:sp>
        <p:nvSpPr>
          <p:cNvPr id="326" name="Google Shape;326;p42"/>
          <p:cNvSpPr/>
          <p:nvPr/>
        </p:nvSpPr>
        <p:spPr>
          <a:xfrm>
            <a:off x="0" y="0"/>
            <a:ext cx="3406500"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27" name="Google Shape;327;p42"/>
          <p:cNvPicPr preferRelativeResize="0"/>
          <p:nvPr/>
        </p:nvPicPr>
        <p:blipFill rotWithShape="1">
          <a:blip r:embed="rId3">
            <a:alphaModFix/>
          </a:blip>
          <a:srcRect b="530" l="0" r="43747" t="-530"/>
          <a:stretch/>
        </p:blipFill>
        <p:spPr>
          <a:xfrm rot="-5400000">
            <a:off x="-1265720" y="2187574"/>
            <a:ext cx="6858000" cy="2482850"/>
          </a:xfrm>
          <a:prstGeom prst="rect">
            <a:avLst/>
          </a:prstGeom>
          <a:noFill/>
          <a:ln>
            <a:noFill/>
          </a:ln>
        </p:spPr>
      </p:pic>
      <p:sp>
        <p:nvSpPr>
          <p:cNvPr id="328" name="Google Shape;328;p42"/>
          <p:cNvSpPr txBox="1"/>
          <p:nvPr>
            <p:ph idx="1" type="body"/>
          </p:nvPr>
        </p:nvSpPr>
        <p:spPr>
          <a:xfrm>
            <a:off x="3860801" y="1521460"/>
            <a:ext cx="7914600" cy="4798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2900"/>
              <a:buFont typeface="Arial"/>
              <a:buNone/>
            </a:pPr>
            <a:r>
              <a:rPr b="1" lang="en-US" sz="3200"/>
              <a:t>Our Father in heaven, </a:t>
            </a:r>
            <a:endParaRPr b="1" sz="3200"/>
          </a:p>
          <a:p>
            <a:pPr indent="0" lvl="0" marL="0" rtl="0" algn="l">
              <a:lnSpc>
                <a:spcPct val="115000"/>
              </a:lnSpc>
              <a:spcBef>
                <a:spcPts val="0"/>
              </a:spcBef>
              <a:spcAft>
                <a:spcPts val="0"/>
              </a:spcAft>
              <a:buClr>
                <a:schemeClr val="lt1"/>
              </a:buClr>
              <a:buSzPts val="2900"/>
              <a:buFont typeface="Arial"/>
              <a:buNone/>
            </a:pPr>
            <a:r>
              <a:rPr b="1" lang="en-US" sz="3200"/>
              <a:t>Hallowed be Your name. </a:t>
            </a:r>
            <a:endParaRPr b="1" sz="3200"/>
          </a:p>
          <a:p>
            <a:pPr indent="0" lvl="0" marL="0" rtl="0" algn="l">
              <a:lnSpc>
                <a:spcPct val="115000"/>
              </a:lnSpc>
              <a:spcBef>
                <a:spcPts val="0"/>
              </a:spcBef>
              <a:spcAft>
                <a:spcPts val="0"/>
              </a:spcAft>
              <a:buClr>
                <a:schemeClr val="lt1"/>
              </a:buClr>
              <a:buSzPts val="2900"/>
              <a:buFont typeface="Arial"/>
              <a:buNone/>
            </a:pPr>
            <a:r>
              <a:rPr b="1" lang="en-US" sz="3200"/>
              <a:t>Your kingdom come,</a:t>
            </a:r>
            <a:endParaRPr b="1" sz="3200"/>
          </a:p>
          <a:p>
            <a:pPr indent="0" lvl="0" marL="0" rtl="0" algn="l">
              <a:lnSpc>
                <a:spcPct val="115000"/>
              </a:lnSpc>
              <a:spcBef>
                <a:spcPts val="0"/>
              </a:spcBef>
              <a:spcAft>
                <a:spcPts val="0"/>
              </a:spcAft>
              <a:buClr>
                <a:schemeClr val="lt1"/>
              </a:buClr>
              <a:buSzPts val="2900"/>
              <a:buFont typeface="Arial"/>
              <a:buNone/>
            </a:pPr>
            <a:r>
              <a:rPr b="1" lang="en-US" sz="3200"/>
              <a:t>Your will be done,</a:t>
            </a:r>
            <a:endParaRPr b="1" sz="3200"/>
          </a:p>
          <a:p>
            <a:pPr indent="0" lvl="0" marL="0" rtl="0" algn="l">
              <a:lnSpc>
                <a:spcPct val="115000"/>
              </a:lnSpc>
              <a:spcBef>
                <a:spcPts val="0"/>
              </a:spcBef>
              <a:spcAft>
                <a:spcPts val="0"/>
              </a:spcAft>
              <a:buClr>
                <a:schemeClr val="lt1"/>
              </a:buClr>
              <a:buSzPts val="2900"/>
              <a:buFont typeface="Arial"/>
              <a:buNone/>
            </a:pPr>
            <a:r>
              <a:rPr b="1" lang="en-US" sz="3200"/>
              <a:t>On Earth as it is in heaven. </a:t>
            </a:r>
            <a:endParaRPr b="1" sz="3200"/>
          </a:p>
          <a:p>
            <a:pPr indent="0" lvl="0" marL="0" rtl="0" algn="l">
              <a:lnSpc>
                <a:spcPct val="115000"/>
              </a:lnSpc>
              <a:spcBef>
                <a:spcPts val="0"/>
              </a:spcBef>
              <a:spcAft>
                <a:spcPts val="0"/>
              </a:spcAft>
              <a:buClr>
                <a:schemeClr val="lt1"/>
              </a:buClr>
              <a:buSzPts val="2900"/>
              <a:buNone/>
            </a:pPr>
            <a:r>
              <a:rPr b="1" lang="en-US" sz="3200"/>
              <a:t>Give us this day our daily bread.</a:t>
            </a:r>
            <a:endParaRPr b="1"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32" name="Shape 332"/>
        <p:cNvGrpSpPr/>
        <p:nvPr/>
      </p:nvGrpSpPr>
      <p:grpSpPr>
        <a:xfrm>
          <a:off x="0" y="0"/>
          <a:ext cx="0" cy="0"/>
          <a:chOff x="0" y="0"/>
          <a:chExt cx="0" cy="0"/>
        </a:xfrm>
      </p:grpSpPr>
      <p:sp>
        <p:nvSpPr>
          <p:cNvPr id="333" name="Google Shape;333;p43"/>
          <p:cNvSpPr/>
          <p:nvPr/>
        </p:nvSpPr>
        <p:spPr>
          <a:xfrm>
            <a:off x="0" y="0"/>
            <a:ext cx="12192000"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334" name="Google Shape;334;p43"/>
          <p:cNvSpPr txBox="1"/>
          <p:nvPr>
            <p:ph type="title"/>
          </p:nvPr>
        </p:nvSpPr>
        <p:spPr>
          <a:xfrm>
            <a:off x="3859114" y="153356"/>
            <a:ext cx="7434000" cy="147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b="1" lang="en-US" sz="4500" u="sng"/>
              <a:t>THE LORD’S PRAYER</a:t>
            </a:r>
            <a:endParaRPr sz="4500" u="sng"/>
          </a:p>
        </p:txBody>
      </p:sp>
      <p:sp>
        <p:nvSpPr>
          <p:cNvPr id="335" name="Google Shape;335;p43"/>
          <p:cNvSpPr/>
          <p:nvPr/>
        </p:nvSpPr>
        <p:spPr>
          <a:xfrm>
            <a:off x="0" y="0"/>
            <a:ext cx="3406500" cy="6858000"/>
          </a:xfrm>
          <a:prstGeom prst="rect">
            <a:avLst/>
          </a:prstGeom>
          <a:solidFill>
            <a:srgbClr val="0C0C0C"/>
          </a:soli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36" name="Google Shape;336;p43"/>
          <p:cNvPicPr preferRelativeResize="0"/>
          <p:nvPr/>
        </p:nvPicPr>
        <p:blipFill rotWithShape="1">
          <a:blip r:embed="rId3">
            <a:alphaModFix/>
          </a:blip>
          <a:srcRect b="530" l="0" r="43747" t="-530"/>
          <a:stretch/>
        </p:blipFill>
        <p:spPr>
          <a:xfrm rot="-5400000">
            <a:off x="-1265720" y="2187574"/>
            <a:ext cx="6858000" cy="2482850"/>
          </a:xfrm>
          <a:prstGeom prst="rect">
            <a:avLst/>
          </a:prstGeom>
          <a:noFill/>
          <a:ln>
            <a:noFill/>
          </a:ln>
        </p:spPr>
      </p:pic>
      <p:sp>
        <p:nvSpPr>
          <p:cNvPr id="337" name="Google Shape;337;p43"/>
          <p:cNvSpPr txBox="1"/>
          <p:nvPr>
            <p:ph idx="1" type="body"/>
          </p:nvPr>
        </p:nvSpPr>
        <p:spPr>
          <a:xfrm>
            <a:off x="3860801" y="1521460"/>
            <a:ext cx="7914600" cy="4798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2900"/>
              <a:buFont typeface="Arial"/>
              <a:buNone/>
            </a:pPr>
            <a:r>
              <a:rPr b="1" lang="en-US" sz="3200"/>
              <a:t>And forgive us our debts, </a:t>
            </a:r>
            <a:endParaRPr b="1" sz="3200"/>
          </a:p>
          <a:p>
            <a:pPr indent="0" lvl="0" marL="0" rtl="0" algn="l">
              <a:lnSpc>
                <a:spcPct val="115000"/>
              </a:lnSpc>
              <a:spcBef>
                <a:spcPts val="0"/>
              </a:spcBef>
              <a:spcAft>
                <a:spcPts val="0"/>
              </a:spcAft>
              <a:buClr>
                <a:schemeClr val="dk1"/>
              </a:buClr>
              <a:buSzPts val="2900"/>
              <a:buFont typeface="Arial"/>
              <a:buNone/>
            </a:pPr>
            <a:r>
              <a:rPr b="1" lang="en-US" sz="3200"/>
              <a:t>as we also have forgiven our debtors. </a:t>
            </a:r>
            <a:endParaRPr b="1" sz="3200"/>
          </a:p>
          <a:p>
            <a:pPr indent="0" lvl="0" marL="0" rtl="0" algn="l">
              <a:lnSpc>
                <a:spcPct val="115000"/>
              </a:lnSpc>
              <a:spcBef>
                <a:spcPts val="0"/>
              </a:spcBef>
              <a:spcAft>
                <a:spcPts val="0"/>
              </a:spcAft>
              <a:buClr>
                <a:schemeClr val="dk1"/>
              </a:buClr>
              <a:buSzPts val="2900"/>
              <a:buFont typeface="Arial"/>
              <a:buNone/>
            </a:pPr>
            <a:r>
              <a:rPr b="1" lang="en-US" sz="3200"/>
              <a:t>And lead us not into temptation, </a:t>
            </a:r>
            <a:endParaRPr b="1" sz="3200"/>
          </a:p>
          <a:p>
            <a:pPr indent="0" lvl="0" marL="0" rtl="0" algn="l">
              <a:lnSpc>
                <a:spcPct val="115000"/>
              </a:lnSpc>
              <a:spcBef>
                <a:spcPts val="0"/>
              </a:spcBef>
              <a:spcAft>
                <a:spcPts val="0"/>
              </a:spcAft>
              <a:buClr>
                <a:schemeClr val="dk1"/>
              </a:buClr>
              <a:buSzPts val="2900"/>
              <a:buFont typeface="Arial"/>
              <a:buNone/>
            </a:pPr>
            <a:r>
              <a:rPr b="1" lang="en-US" sz="3200"/>
              <a:t>but deliver us from evil. </a:t>
            </a:r>
            <a:endParaRPr b="1" sz="3200"/>
          </a:p>
          <a:p>
            <a:pPr indent="0" lvl="0" marL="0" rtl="0" algn="l">
              <a:lnSpc>
                <a:spcPct val="115000"/>
              </a:lnSpc>
              <a:spcBef>
                <a:spcPts val="0"/>
              </a:spcBef>
              <a:spcAft>
                <a:spcPts val="0"/>
              </a:spcAft>
              <a:buClr>
                <a:schemeClr val="dk1"/>
              </a:buClr>
              <a:buSzPts val="2900"/>
              <a:buFont typeface="Arial"/>
              <a:buNone/>
            </a:pPr>
            <a:r>
              <a:rPr b="1" lang="en-US" sz="3200"/>
              <a:t>For Yours is the kingdom, the power, </a:t>
            </a:r>
            <a:endParaRPr b="1" sz="3200"/>
          </a:p>
          <a:p>
            <a:pPr indent="0" lvl="0" marL="0" rtl="0" algn="l">
              <a:lnSpc>
                <a:spcPct val="115000"/>
              </a:lnSpc>
              <a:spcBef>
                <a:spcPts val="0"/>
              </a:spcBef>
              <a:spcAft>
                <a:spcPts val="0"/>
              </a:spcAft>
              <a:buClr>
                <a:schemeClr val="dk1"/>
              </a:buClr>
              <a:buSzPts val="2900"/>
              <a:buFont typeface="Arial"/>
              <a:buNone/>
            </a:pPr>
            <a:r>
              <a:rPr b="1" lang="en-US" sz="3200"/>
              <a:t>the glory, forever.</a:t>
            </a:r>
            <a:endParaRPr b="1" sz="3200"/>
          </a:p>
          <a:p>
            <a:pPr indent="0" lvl="0" marL="0" rtl="0" algn="l">
              <a:lnSpc>
                <a:spcPct val="115000"/>
              </a:lnSpc>
              <a:spcBef>
                <a:spcPts val="0"/>
              </a:spcBef>
              <a:spcAft>
                <a:spcPts val="0"/>
              </a:spcAft>
              <a:buClr>
                <a:schemeClr val="dk1"/>
              </a:buClr>
              <a:buSzPts val="2900"/>
              <a:buFont typeface="Arial"/>
              <a:buNone/>
            </a:pPr>
            <a:r>
              <a:rPr b="1" lang="en-US" sz="3200"/>
              <a:t>Amen</a:t>
            </a:r>
            <a:endParaRPr b="1" sz="3200"/>
          </a:p>
          <a:p>
            <a:pPr indent="0" lvl="0" marL="0" rtl="0" algn="l">
              <a:lnSpc>
                <a:spcPct val="115000"/>
              </a:lnSpc>
              <a:spcBef>
                <a:spcPts val="0"/>
              </a:spcBef>
              <a:spcAft>
                <a:spcPts val="0"/>
              </a:spcAft>
              <a:buClr>
                <a:schemeClr val="lt1"/>
              </a:buClr>
              <a:buSzPts val="3600"/>
              <a:buNone/>
            </a:pPr>
            <a:r>
              <a:t/>
            </a:r>
            <a:endParaRPr b="1"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1" name="Shape 341"/>
        <p:cNvGrpSpPr/>
        <p:nvPr/>
      </p:nvGrpSpPr>
      <p:grpSpPr>
        <a:xfrm>
          <a:off x="0" y="0"/>
          <a:ext cx="0" cy="0"/>
          <a:chOff x="0" y="0"/>
          <a:chExt cx="0" cy="0"/>
        </a:xfrm>
      </p:grpSpPr>
      <p:sp>
        <p:nvSpPr>
          <p:cNvPr id="342" name="Google Shape;342;p44"/>
          <p:cNvSpPr txBox="1"/>
          <p:nvPr>
            <p:ph type="ctrTitle"/>
          </p:nvPr>
        </p:nvSpPr>
        <p:spPr>
          <a:xfrm>
            <a:off x="1524000" y="402201"/>
            <a:ext cx="9144000" cy="352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7200"/>
              <a:buNone/>
            </a:pPr>
            <a:r>
              <a:rPr b="1" lang="en-US" sz="7200">
                <a:solidFill>
                  <a:srgbClr val="FFFFFF"/>
                </a:solidFill>
              </a:rPr>
              <a:t>HOLY COMMUNION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7" name="Shape 347"/>
        <p:cNvGrpSpPr/>
        <p:nvPr/>
      </p:nvGrpSpPr>
      <p:grpSpPr>
        <a:xfrm>
          <a:off x="0" y="0"/>
          <a:ext cx="0" cy="0"/>
          <a:chOff x="0" y="0"/>
          <a:chExt cx="0" cy="0"/>
        </a:xfrm>
      </p:grpSpPr>
      <p:sp>
        <p:nvSpPr>
          <p:cNvPr id="348" name="Google Shape;348;p4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49" name="Google Shape;349;p45"/>
          <p:cNvPicPr preferRelativeResize="0"/>
          <p:nvPr/>
        </p:nvPicPr>
        <p:blipFill rotWithShape="1">
          <a:blip r:embed="rId3">
            <a:alphaModFix amt="75000"/>
          </a:blip>
          <a:srcRect b="15803" l="0" r="62946" t="0"/>
          <a:stretch/>
        </p:blipFill>
        <p:spPr>
          <a:xfrm rot="-5400000">
            <a:off x="8887990" y="3553990"/>
            <a:ext cx="4517573" cy="2090448"/>
          </a:xfrm>
          <a:prstGeom prst="rect">
            <a:avLst/>
          </a:prstGeom>
          <a:noFill/>
          <a:ln>
            <a:noFill/>
          </a:ln>
        </p:spPr>
      </p:pic>
      <p:sp>
        <p:nvSpPr>
          <p:cNvPr id="350" name="Google Shape;350;p45"/>
          <p:cNvSpPr txBox="1"/>
          <p:nvPr/>
        </p:nvSpPr>
        <p:spPr>
          <a:xfrm>
            <a:off x="593448" y="187280"/>
            <a:ext cx="8957100" cy="1105800"/>
          </a:xfrm>
          <a:prstGeom prst="rect">
            <a:avLst/>
          </a:prstGeom>
          <a:noFill/>
          <a:ln>
            <a:noFill/>
          </a:ln>
        </p:spPr>
        <p:txBody>
          <a:bodyPr anchorCtr="0" anchor="ctr" bIns="45700" lIns="91425" spcFirstLastPara="1" rIns="91425" wrap="square" tIns="45700">
            <a:noAutofit/>
          </a:bodyPr>
          <a:lstStyle/>
          <a:p>
            <a:pPr indent="0" lvl="0" marL="0" rtl="0" algn="l">
              <a:lnSpc>
                <a:spcPct val="105000"/>
              </a:lnSpc>
              <a:spcBef>
                <a:spcPts val="0"/>
              </a:spcBef>
              <a:spcAft>
                <a:spcPts val="0"/>
              </a:spcAft>
              <a:buClr>
                <a:schemeClr val="dk1"/>
              </a:buClr>
              <a:buFont typeface="Arial"/>
              <a:buNone/>
            </a:pPr>
            <a:r>
              <a:rPr b="1" lang="en-US" sz="4000" u="sng">
                <a:solidFill>
                  <a:schemeClr val="lt1"/>
                </a:solidFill>
                <a:latin typeface="Century Gothic"/>
                <a:ea typeface="Century Gothic"/>
                <a:cs typeface="Century Gothic"/>
                <a:sym typeface="Century Gothic"/>
              </a:rPr>
              <a:t>1 CORINTHIANS 11:23-29</a:t>
            </a:r>
            <a:endParaRPr b="1" sz="5000" u="sng">
              <a:solidFill>
                <a:srgbClr val="FFFFFF"/>
              </a:solidFill>
              <a:latin typeface="Century Gothic"/>
              <a:ea typeface="Century Gothic"/>
              <a:cs typeface="Century Gothic"/>
              <a:sym typeface="Century Gothic"/>
            </a:endParaRPr>
          </a:p>
        </p:txBody>
      </p:sp>
      <p:sp>
        <p:nvSpPr>
          <p:cNvPr id="351" name="Google Shape;351;p45"/>
          <p:cNvSpPr txBox="1"/>
          <p:nvPr/>
        </p:nvSpPr>
        <p:spPr>
          <a:xfrm>
            <a:off x="593447" y="1216879"/>
            <a:ext cx="9752400" cy="48798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23</a:t>
            </a:r>
            <a:r>
              <a:rPr b="1" lang="en-US" sz="2800">
                <a:solidFill>
                  <a:schemeClr val="lt1"/>
                </a:solidFill>
                <a:latin typeface="Century Gothic"/>
                <a:ea typeface="Century Gothic"/>
                <a:cs typeface="Century Gothic"/>
                <a:sym typeface="Century Gothic"/>
              </a:rPr>
              <a:t>  For I received from the Lord what I also delivered  to </a:t>
            </a:r>
            <a:r>
              <a:rPr b="1" baseline="30000" lang="en-US" sz="2800">
                <a:solidFill>
                  <a:schemeClr val="lt1"/>
                </a:solidFill>
                <a:latin typeface="Century Gothic"/>
                <a:ea typeface="Century Gothic"/>
                <a:cs typeface="Century Gothic"/>
                <a:sym typeface="Century Gothic"/>
              </a:rPr>
              <a:t> </a:t>
            </a:r>
            <a:endParaRPr b="1" baseline="30000"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you, that the Lord Jesus on the night when he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was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betrayed took bread,</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8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24</a:t>
            </a:r>
            <a:r>
              <a:rPr b="1" lang="en-US" sz="2800">
                <a:solidFill>
                  <a:schemeClr val="lt1"/>
                </a:solidFill>
                <a:latin typeface="Century Gothic"/>
                <a:ea typeface="Century Gothic"/>
                <a:cs typeface="Century Gothic"/>
                <a:sym typeface="Century Gothic"/>
              </a:rPr>
              <a:t>  and when he had given thanks, he broke it, and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said, “This is my body, which is for you. Do this in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remembrance of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me.”</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800"/>
              </a:spcBef>
              <a:spcAft>
                <a:spcPts val="0"/>
              </a:spcAft>
              <a:buClr>
                <a:schemeClr val="dk1"/>
              </a:buClr>
              <a:buFont typeface="Arial"/>
              <a:buNone/>
            </a:pPr>
            <a:r>
              <a:rPr b="1" baseline="30000" lang="en-US" sz="2800">
                <a:solidFill>
                  <a:schemeClr val="lt1"/>
                </a:solidFill>
                <a:latin typeface="Century Gothic"/>
                <a:ea typeface="Century Gothic"/>
                <a:cs typeface="Century Gothic"/>
                <a:sym typeface="Century Gothic"/>
              </a:rPr>
              <a:t>25</a:t>
            </a:r>
            <a:r>
              <a:rPr b="1" lang="en-US" sz="2800">
                <a:solidFill>
                  <a:schemeClr val="lt1"/>
                </a:solidFill>
                <a:latin typeface="Century Gothic"/>
                <a:ea typeface="Century Gothic"/>
                <a:cs typeface="Century Gothic"/>
                <a:sym typeface="Century Gothic"/>
              </a:rPr>
              <a:t>  In the same way also he took the cup, after supper,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saying, “This cup is the new covenant in my blood.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Do this, as often as you drink it, in remembrance of </a:t>
            </a:r>
            <a:endParaRPr b="1" sz="2800">
              <a:solidFill>
                <a:schemeClr val="lt1"/>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Font typeface="Arial"/>
              <a:buNone/>
            </a:pPr>
            <a:r>
              <a:rPr b="1" lang="en-US" sz="2800">
                <a:solidFill>
                  <a:schemeClr val="lt1"/>
                </a:solidFill>
                <a:latin typeface="Century Gothic"/>
                <a:ea typeface="Century Gothic"/>
                <a:cs typeface="Century Gothic"/>
                <a:sym typeface="Century Gothic"/>
              </a:rPr>
              <a:t>    </a:t>
            </a:r>
            <a:r>
              <a:rPr b="1" baseline="30000" lang="en-US" sz="2800">
                <a:solidFill>
                  <a:schemeClr val="lt1"/>
                </a:solidFill>
                <a:latin typeface="Century Gothic"/>
                <a:ea typeface="Century Gothic"/>
                <a:cs typeface="Century Gothic"/>
                <a:sym typeface="Century Gothic"/>
              </a:rPr>
              <a:t> </a:t>
            </a:r>
            <a:r>
              <a:rPr b="1" lang="en-US" sz="2800">
                <a:solidFill>
                  <a:schemeClr val="lt1"/>
                </a:solidFill>
                <a:latin typeface="Century Gothic"/>
                <a:ea typeface="Century Gothic"/>
                <a:cs typeface="Century Gothic"/>
                <a:sym typeface="Century Gothic"/>
              </a:rPr>
              <a:t>me.”</a:t>
            </a:r>
            <a:endParaRPr b="1" sz="2800">
              <a:solidFill>
                <a:schemeClr val="lt1"/>
              </a:solidFill>
              <a:latin typeface="Century Gothic"/>
              <a:ea typeface="Century Gothic"/>
              <a:cs typeface="Century Gothic"/>
              <a:sym typeface="Century Gothic"/>
            </a:endParaRPr>
          </a:p>
          <a:p>
            <a:pPr indent="0" lvl="0" marL="0" marR="0" rtl="0" algn="l">
              <a:lnSpc>
                <a:spcPct val="110000"/>
              </a:lnSpc>
              <a:spcBef>
                <a:spcPts val="0"/>
              </a:spcBef>
              <a:spcAft>
                <a:spcPts val="0"/>
              </a:spcAft>
              <a:buClr>
                <a:srgbClr val="FFFFFF"/>
              </a:buClr>
              <a:buSzPts val="2800"/>
              <a:buFont typeface="Arial"/>
              <a:buNone/>
            </a:pPr>
            <a:r>
              <a:t/>
            </a:r>
            <a:endParaRPr b="1" sz="2800">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水汽尾迹">
  <a:themeElements>
    <a:clrScheme name="水汽尾迹">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